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Lst>
  <p:sldSz cy="6858000" cx="12192000"/>
  <p:notesSz cx="6858000" cy="9144000"/>
  <p:embeddedFontLst>
    <p:embeddedFont>
      <p:font typeface="Average"/>
      <p:regular r:id="rId30"/>
    </p:embeddedFont>
    <p:embeddedFont>
      <p:font typeface="Oswald"/>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Oswald-regular.fntdata"/><Relationship Id="rId30" Type="http://schemas.openxmlformats.org/officeDocument/2006/relationships/font" Target="fonts/Average-regular.fntdata"/><Relationship Id="rId11" Type="http://schemas.openxmlformats.org/officeDocument/2006/relationships/slide" Target="slides/slide7.xml"/><Relationship Id="rId10" Type="http://schemas.openxmlformats.org/officeDocument/2006/relationships/slide" Target="slides/slide6.xml"/><Relationship Id="rId32" Type="http://schemas.openxmlformats.org/officeDocument/2006/relationships/font" Target="fonts/Oswald-bold.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gif>
</file>

<file path=ppt/media/image2.gif>
</file>

<file path=ppt/media/image3.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122807d7b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122807d7b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0e54da5d62_1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0e54da5d6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07f7c61410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07f7c61410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07f7c61410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07f7c6141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07f7c61410_0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07f7c61410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07f7c61410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07f7c6141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07f7c61410_0_3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07f7c6141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207f7c61410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207f7c6141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207f7c61410_0_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207f7c61410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07f7c61410_0_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07f7c61410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07f7c61410_0_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07f7c61410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122807d7b7_0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122807d7b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07f7c61410_0_9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07f7c6141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207f7c61410_0_1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207f7c61410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07f7c61410_0_10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07f7c61410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07f7c61410_0_1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07f7c6141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07f7c61410_0_1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207f7c61410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75d30ac289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75d30ac28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122807d7b7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122807d7b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2122807d7b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2122807d7b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122807d7b7_0_1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122807d7b7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f4c616be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f4c616be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5489c53b7a69f73c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489c53b7a69f73c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f20df114ca_1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f20df114ca_1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75d30ac289_0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75d30ac289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5800234" y="3807170"/>
            <a:ext cx="591423" cy="140843"/>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895010" y="1321067"/>
            <a:ext cx="10401900" cy="2306700"/>
          </a:xfrm>
          <a:prstGeom prst="rect">
            <a:avLst/>
          </a:prstGeom>
        </p:spPr>
        <p:txBody>
          <a:bodyPr anchorCtr="0" anchor="b" bIns="121900" lIns="121900" spcFirstLastPara="1" rIns="121900" wrap="square" tIns="121900">
            <a:noAutofit/>
          </a:bodyPr>
          <a:lstStyle>
            <a:lvl1pPr lvl="0" algn="ctr">
              <a:spcBef>
                <a:spcPts val="0"/>
              </a:spcBef>
              <a:spcAft>
                <a:spcPts val="0"/>
              </a:spcAft>
              <a:buSzPts val="6400"/>
              <a:buNone/>
              <a:defRPr sz="6400"/>
            </a:lvl1pPr>
            <a:lvl2pPr lvl="1" algn="ctr">
              <a:spcBef>
                <a:spcPts val="0"/>
              </a:spcBef>
              <a:spcAft>
                <a:spcPts val="0"/>
              </a:spcAft>
              <a:buSzPts val="6400"/>
              <a:buNone/>
              <a:defRPr sz="6400"/>
            </a:lvl2pPr>
            <a:lvl3pPr lvl="2" algn="ctr">
              <a:spcBef>
                <a:spcPts val="0"/>
              </a:spcBef>
              <a:spcAft>
                <a:spcPts val="0"/>
              </a:spcAft>
              <a:buSzPts val="6400"/>
              <a:buNone/>
              <a:defRPr sz="6400"/>
            </a:lvl3pPr>
            <a:lvl4pPr lvl="3" algn="ctr">
              <a:spcBef>
                <a:spcPts val="0"/>
              </a:spcBef>
              <a:spcAft>
                <a:spcPts val="0"/>
              </a:spcAft>
              <a:buSzPts val="6400"/>
              <a:buNone/>
              <a:defRPr sz="6400"/>
            </a:lvl4pPr>
            <a:lvl5pPr lvl="4" algn="ctr">
              <a:spcBef>
                <a:spcPts val="0"/>
              </a:spcBef>
              <a:spcAft>
                <a:spcPts val="0"/>
              </a:spcAft>
              <a:buSzPts val="6400"/>
              <a:buNone/>
              <a:defRPr sz="6400"/>
            </a:lvl5pPr>
            <a:lvl6pPr lvl="5" algn="ctr">
              <a:spcBef>
                <a:spcPts val="0"/>
              </a:spcBef>
              <a:spcAft>
                <a:spcPts val="0"/>
              </a:spcAft>
              <a:buSzPts val="6400"/>
              <a:buNone/>
              <a:defRPr sz="6400"/>
            </a:lvl6pPr>
            <a:lvl7pPr lvl="6" algn="ctr">
              <a:spcBef>
                <a:spcPts val="0"/>
              </a:spcBef>
              <a:spcAft>
                <a:spcPts val="0"/>
              </a:spcAft>
              <a:buSzPts val="6400"/>
              <a:buNone/>
              <a:defRPr sz="6400"/>
            </a:lvl7pPr>
            <a:lvl8pPr lvl="7" algn="ctr">
              <a:spcBef>
                <a:spcPts val="0"/>
              </a:spcBef>
              <a:spcAft>
                <a:spcPts val="0"/>
              </a:spcAft>
              <a:buSzPts val="6400"/>
              <a:buNone/>
              <a:defRPr sz="6400"/>
            </a:lvl8pPr>
            <a:lvl9pPr lvl="8" algn="ctr">
              <a:spcBef>
                <a:spcPts val="0"/>
              </a:spcBef>
              <a:spcAft>
                <a:spcPts val="0"/>
              </a:spcAft>
              <a:buSzPts val="6400"/>
              <a:buNone/>
              <a:defRPr sz="6400"/>
            </a:lvl9pPr>
          </a:lstStyle>
          <a:p/>
        </p:txBody>
      </p:sp>
      <p:sp>
        <p:nvSpPr>
          <p:cNvPr id="15" name="Google Shape;15;p2"/>
          <p:cNvSpPr txBox="1"/>
          <p:nvPr>
            <p:ph idx="1" type="subTitle"/>
          </p:nvPr>
        </p:nvSpPr>
        <p:spPr>
          <a:xfrm>
            <a:off x="895000" y="4233168"/>
            <a:ext cx="10401900" cy="1056900"/>
          </a:xfrm>
          <a:prstGeom prst="rect">
            <a:avLst/>
          </a:prstGeom>
        </p:spPr>
        <p:txBody>
          <a:bodyPr anchorCtr="0" anchor="t" bIns="121900" lIns="121900" spcFirstLastPara="1" rIns="121900" wrap="square" tIns="12190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p2"/>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415600" y="1673700"/>
            <a:ext cx="11360700" cy="2520900"/>
          </a:xfrm>
          <a:prstGeom prst="rect">
            <a:avLst/>
          </a:prstGeom>
        </p:spPr>
        <p:txBody>
          <a:bodyPr anchorCtr="0" anchor="b" bIns="121900" lIns="121900" spcFirstLastPara="1" rIns="121900" wrap="square" tIns="121900">
            <a:noAutofit/>
          </a:bodyPr>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51" name="Google Shape;51;p11"/>
          <p:cNvSpPr txBox="1"/>
          <p:nvPr>
            <p:ph idx="1" type="body"/>
          </p:nvPr>
        </p:nvSpPr>
        <p:spPr>
          <a:xfrm>
            <a:off x="415600" y="4304567"/>
            <a:ext cx="11360700" cy="1734300"/>
          </a:xfrm>
          <a:prstGeom prst="rect">
            <a:avLst/>
          </a:prstGeom>
        </p:spPr>
        <p:txBody>
          <a:bodyPr anchorCtr="0" anchor="t" bIns="121900" lIns="121900" spcFirstLastPara="1" rIns="121900" wrap="square" tIns="121900">
            <a:noAutofit/>
          </a:bodyPr>
          <a:lstStyle>
            <a:lvl1pPr indent="-381000" lvl="0" marL="457200" algn="ctr">
              <a:spcBef>
                <a:spcPts val="0"/>
              </a:spcBef>
              <a:spcAft>
                <a:spcPts val="0"/>
              </a:spcAft>
              <a:buSzPts val="2400"/>
              <a:buChar char="●"/>
              <a:defRPr/>
            </a:lvl1pPr>
            <a:lvl2pPr indent="-349250" lvl="1" marL="914400" algn="ctr">
              <a:spcBef>
                <a:spcPts val="2100"/>
              </a:spcBef>
              <a:spcAft>
                <a:spcPts val="0"/>
              </a:spcAft>
              <a:buSzPts val="1900"/>
              <a:buChar char="○"/>
              <a:defRPr/>
            </a:lvl2pPr>
            <a:lvl3pPr indent="-349250" lvl="2" marL="1371600" algn="ctr">
              <a:spcBef>
                <a:spcPts val="2100"/>
              </a:spcBef>
              <a:spcAft>
                <a:spcPts val="0"/>
              </a:spcAft>
              <a:buSzPts val="1900"/>
              <a:buChar char="■"/>
              <a:defRPr/>
            </a:lvl3pPr>
            <a:lvl4pPr indent="-349250" lvl="3" marL="1828800" algn="ctr">
              <a:spcBef>
                <a:spcPts val="2100"/>
              </a:spcBef>
              <a:spcAft>
                <a:spcPts val="0"/>
              </a:spcAft>
              <a:buSzPts val="1900"/>
              <a:buChar char="●"/>
              <a:defRPr/>
            </a:lvl4pPr>
            <a:lvl5pPr indent="-349250" lvl="4" marL="2286000" algn="ctr">
              <a:spcBef>
                <a:spcPts val="2100"/>
              </a:spcBef>
              <a:spcAft>
                <a:spcPts val="0"/>
              </a:spcAft>
              <a:buSzPts val="1900"/>
              <a:buChar char="○"/>
              <a:defRPr/>
            </a:lvl5pPr>
            <a:lvl6pPr indent="-349250" lvl="5" marL="2743200" algn="ctr">
              <a:spcBef>
                <a:spcPts val="2100"/>
              </a:spcBef>
              <a:spcAft>
                <a:spcPts val="0"/>
              </a:spcAft>
              <a:buSzPts val="1900"/>
              <a:buChar char="■"/>
              <a:defRPr/>
            </a:lvl6pPr>
            <a:lvl7pPr indent="-349250" lvl="6" marL="3200400" algn="ctr">
              <a:spcBef>
                <a:spcPts val="2100"/>
              </a:spcBef>
              <a:spcAft>
                <a:spcPts val="0"/>
              </a:spcAft>
              <a:buSzPts val="1900"/>
              <a:buChar char="●"/>
              <a:defRPr/>
            </a:lvl7pPr>
            <a:lvl8pPr indent="-349250" lvl="7" marL="3657600" algn="ctr">
              <a:spcBef>
                <a:spcPts val="2100"/>
              </a:spcBef>
              <a:spcAft>
                <a:spcPts val="0"/>
              </a:spcAft>
              <a:buSzPts val="1900"/>
              <a:buChar char="○"/>
              <a:defRPr/>
            </a:lvl8pPr>
            <a:lvl9pPr indent="-349250" lvl="8" marL="4114800" algn="ctr">
              <a:spcBef>
                <a:spcPts val="2100"/>
              </a:spcBef>
              <a:spcAft>
                <a:spcPts val="2100"/>
              </a:spcAft>
              <a:buSzPts val="1900"/>
              <a:buChar char="■"/>
              <a:defRPr/>
            </a:lvl9pPr>
          </a:lstStyle>
          <a:p/>
        </p:txBody>
      </p:sp>
      <p:sp>
        <p:nvSpPr>
          <p:cNvPr id="52" name="Google Shape;52;p11"/>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895000" y="2855000"/>
            <a:ext cx="10469700" cy="1148100"/>
          </a:xfrm>
          <a:prstGeom prst="rect">
            <a:avLst/>
          </a:prstGeom>
        </p:spPr>
        <p:txBody>
          <a:bodyPr anchorCtr="0" anchor="ctr" bIns="121900" lIns="121900" spcFirstLastPara="1" rIns="121900" wrap="square" tIns="12190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2" name="Google Shape;22;p4"/>
          <p:cNvSpPr txBox="1"/>
          <p:nvPr>
            <p:ph idx="1" type="body"/>
          </p:nvPr>
        </p:nvSpPr>
        <p:spPr>
          <a:xfrm>
            <a:off x="415600" y="1536633"/>
            <a:ext cx="11360700" cy="4555200"/>
          </a:xfrm>
          <a:prstGeom prst="rect">
            <a:avLst/>
          </a:prstGeom>
        </p:spPr>
        <p:txBody>
          <a:bodyPr anchorCtr="0" anchor="t" bIns="121900" lIns="121900" spcFirstLastPara="1" rIns="121900" wrap="square" tIns="121900">
            <a:noAutofit/>
          </a:bodyPr>
          <a:lstStyle>
            <a:lvl1pPr indent="-381000" lvl="0" marL="457200">
              <a:spcBef>
                <a:spcPts val="0"/>
              </a:spcBef>
              <a:spcAft>
                <a:spcPts val="0"/>
              </a:spcAft>
              <a:buSzPts val="2400"/>
              <a:buChar char="●"/>
              <a:defRPr/>
            </a:lvl1pPr>
            <a:lvl2pPr indent="-349250" lvl="1" marL="914400">
              <a:spcBef>
                <a:spcPts val="2100"/>
              </a:spcBef>
              <a:spcAft>
                <a:spcPts val="0"/>
              </a:spcAft>
              <a:buSzPts val="1900"/>
              <a:buChar char="○"/>
              <a:defRPr/>
            </a:lvl2pPr>
            <a:lvl3pPr indent="-349250" lvl="2" marL="1371600">
              <a:spcBef>
                <a:spcPts val="2100"/>
              </a:spcBef>
              <a:spcAft>
                <a:spcPts val="0"/>
              </a:spcAft>
              <a:buSzPts val="1900"/>
              <a:buChar char="■"/>
              <a:defRPr/>
            </a:lvl3pPr>
            <a:lvl4pPr indent="-349250" lvl="3" marL="1828800">
              <a:spcBef>
                <a:spcPts val="2100"/>
              </a:spcBef>
              <a:spcAft>
                <a:spcPts val="0"/>
              </a:spcAft>
              <a:buSzPts val="1900"/>
              <a:buChar char="●"/>
              <a:defRPr/>
            </a:lvl4pPr>
            <a:lvl5pPr indent="-349250" lvl="4" marL="2286000">
              <a:spcBef>
                <a:spcPts val="2100"/>
              </a:spcBef>
              <a:spcAft>
                <a:spcPts val="0"/>
              </a:spcAft>
              <a:buSzPts val="1900"/>
              <a:buChar char="○"/>
              <a:defRPr/>
            </a:lvl5pPr>
            <a:lvl6pPr indent="-349250" lvl="5" marL="2743200">
              <a:spcBef>
                <a:spcPts val="2100"/>
              </a:spcBef>
              <a:spcAft>
                <a:spcPts val="0"/>
              </a:spcAft>
              <a:buSzPts val="1900"/>
              <a:buChar char="■"/>
              <a:defRPr/>
            </a:lvl6pPr>
            <a:lvl7pPr indent="-349250" lvl="6" marL="3200400">
              <a:spcBef>
                <a:spcPts val="2100"/>
              </a:spcBef>
              <a:spcAft>
                <a:spcPts val="0"/>
              </a:spcAft>
              <a:buSzPts val="1900"/>
              <a:buChar char="●"/>
              <a:defRPr/>
            </a:lvl7pPr>
            <a:lvl8pPr indent="-349250" lvl="7" marL="3657600">
              <a:spcBef>
                <a:spcPts val="2100"/>
              </a:spcBef>
              <a:spcAft>
                <a:spcPts val="0"/>
              </a:spcAft>
              <a:buSzPts val="1900"/>
              <a:buChar char="○"/>
              <a:defRPr/>
            </a:lvl8pPr>
            <a:lvl9pPr indent="-349250" lvl="8" marL="4114800">
              <a:spcBef>
                <a:spcPts val="2100"/>
              </a:spcBef>
              <a:spcAft>
                <a:spcPts val="2100"/>
              </a:spcAft>
              <a:buSzPts val="1900"/>
              <a:buChar char="■"/>
              <a:defRPr/>
            </a:lvl9pPr>
          </a:lstStyle>
          <a:p/>
        </p:txBody>
      </p:sp>
      <p:sp>
        <p:nvSpPr>
          <p:cNvPr id="23" name="Google Shape;23;p4"/>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6" name="Google Shape;26;p5"/>
          <p:cNvSpPr txBox="1"/>
          <p:nvPr>
            <p:ph idx="1" type="body"/>
          </p:nvPr>
        </p:nvSpPr>
        <p:spPr>
          <a:xfrm>
            <a:off x="415600" y="1536633"/>
            <a:ext cx="5333100" cy="45552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sz="19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27" name="Google Shape;27;p5"/>
          <p:cNvSpPr txBox="1"/>
          <p:nvPr>
            <p:ph idx="2" type="body"/>
          </p:nvPr>
        </p:nvSpPr>
        <p:spPr>
          <a:xfrm>
            <a:off x="6443200" y="1536633"/>
            <a:ext cx="5333100" cy="4555200"/>
          </a:xfrm>
          <a:prstGeom prst="rect">
            <a:avLst/>
          </a:prstGeom>
        </p:spPr>
        <p:txBody>
          <a:bodyPr anchorCtr="0" anchor="t" bIns="121900" lIns="121900" spcFirstLastPara="1" rIns="121900" wrap="square" tIns="121900">
            <a:noAutofit/>
          </a:bodyPr>
          <a:lstStyle>
            <a:lvl1pPr indent="-349250" lvl="0" marL="457200">
              <a:spcBef>
                <a:spcPts val="0"/>
              </a:spcBef>
              <a:spcAft>
                <a:spcPts val="0"/>
              </a:spcAft>
              <a:buSzPts val="1900"/>
              <a:buChar char="●"/>
              <a:defRPr sz="19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28" name="Google Shape;28;p5"/>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415600" y="593367"/>
            <a:ext cx="11360700" cy="763500"/>
          </a:xfrm>
          <a:prstGeom prst="rect">
            <a:avLst/>
          </a:prstGeom>
        </p:spPr>
        <p:txBody>
          <a:bodyPr anchorCtr="0" anchor="t" bIns="121900" lIns="121900" spcFirstLastPara="1" rIns="121900" wrap="square" tIns="121900">
            <a:no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1" name="Google Shape;31;p6"/>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415600" y="740800"/>
            <a:ext cx="3744000" cy="1007700"/>
          </a:xfrm>
          <a:prstGeom prst="rect">
            <a:avLst/>
          </a:prstGeom>
        </p:spPr>
        <p:txBody>
          <a:bodyPr anchorCtr="0" anchor="b" bIns="121900" lIns="121900" spcFirstLastPara="1" rIns="121900" wrap="square" tIns="12190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34" name="Google Shape;34;p7"/>
          <p:cNvSpPr txBox="1"/>
          <p:nvPr>
            <p:ph idx="1" type="body"/>
          </p:nvPr>
        </p:nvSpPr>
        <p:spPr>
          <a:xfrm>
            <a:off x="415600" y="1852800"/>
            <a:ext cx="3744000" cy="4239300"/>
          </a:xfrm>
          <a:prstGeom prst="rect">
            <a:avLst/>
          </a:prstGeom>
        </p:spPr>
        <p:txBody>
          <a:bodyPr anchorCtr="0" anchor="t" bIns="121900" lIns="121900" spcFirstLastPara="1" rIns="121900" wrap="square" tIns="121900">
            <a:noAutofit/>
          </a:bodyPr>
          <a:lstStyle>
            <a:lvl1pPr indent="-330200" lvl="0" marL="457200">
              <a:spcBef>
                <a:spcPts val="0"/>
              </a:spcBef>
              <a:spcAft>
                <a:spcPts val="0"/>
              </a:spcAft>
              <a:buSzPts val="1600"/>
              <a:buChar char="●"/>
              <a:defRPr sz="1600"/>
            </a:lvl1pPr>
            <a:lvl2pPr indent="-330200" lvl="1" marL="914400">
              <a:spcBef>
                <a:spcPts val="2100"/>
              </a:spcBef>
              <a:spcAft>
                <a:spcPts val="0"/>
              </a:spcAft>
              <a:buSzPts val="1600"/>
              <a:buChar char="○"/>
              <a:defRPr sz="1600"/>
            </a:lvl2pPr>
            <a:lvl3pPr indent="-330200" lvl="2" marL="1371600">
              <a:spcBef>
                <a:spcPts val="2100"/>
              </a:spcBef>
              <a:spcAft>
                <a:spcPts val="0"/>
              </a:spcAft>
              <a:buSzPts val="1600"/>
              <a:buChar char="■"/>
              <a:defRPr sz="1600"/>
            </a:lvl3pPr>
            <a:lvl4pPr indent="-330200" lvl="3" marL="1828800">
              <a:spcBef>
                <a:spcPts val="2100"/>
              </a:spcBef>
              <a:spcAft>
                <a:spcPts val="0"/>
              </a:spcAft>
              <a:buSzPts val="1600"/>
              <a:buChar char="●"/>
              <a:defRPr sz="1600"/>
            </a:lvl4pPr>
            <a:lvl5pPr indent="-330200" lvl="4" marL="2286000">
              <a:spcBef>
                <a:spcPts val="2100"/>
              </a:spcBef>
              <a:spcAft>
                <a:spcPts val="0"/>
              </a:spcAft>
              <a:buSzPts val="1600"/>
              <a:buChar char="○"/>
              <a:defRPr sz="1600"/>
            </a:lvl5pPr>
            <a:lvl6pPr indent="-330200" lvl="5" marL="2743200">
              <a:spcBef>
                <a:spcPts val="2100"/>
              </a:spcBef>
              <a:spcAft>
                <a:spcPts val="0"/>
              </a:spcAft>
              <a:buSzPts val="1600"/>
              <a:buChar char="■"/>
              <a:defRPr sz="1600"/>
            </a:lvl6pPr>
            <a:lvl7pPr indent="-330200" lvl="6" marL="3200400">
              <a:spcBef>
                <a:spcPts val="2100"/>
              </a:spcBef>
              <a:spcAft>
                <a:spcPts val="0"/>
              </a:spcAft>
              <a:buSzPts val="1600"/>
              <a:buChar char="●"/>
              <a:defRPr sz="1600"/>
            </a:lvl7pPr>
            <a:lvl8pPr indent="-330200" lvl="7" marL="3657600">
              <a:spcBef>
                <a:spcPts val="2100"/>
              </a:spcBef>
              <a:spcAft>
                <a:spcPts val="0"/>
              </a:spcAft>
              <a:buSzPts val="1600"/>
              <a:buChar char="○"/>
              <a:defRPr sz="1600"/>
            </a:lvl8pPr>
            <a:lvl9pPr indent="-330200" lvl="8" marL="4114800">
              <a:spcBef>
                <a:spcPts val="2100"/>
              </a:spcBef>
              <a:spcAft>
                <a:spcPts val="2100"/>
              </a:spcAft>
              <a:buSzPts val="1600"/>
              <a:buChar char="■"/>
              <a:defRPr sz="1600"/>
            </a:lvl9pPr>
          </a:lstStyle>
          <a:p/>
        </p:txBody>
      </p:sp>
      <p:sp>
        <p:nvSpPr>
          <p:cNvPr id="35" name="Google Shape;35;p7"/>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653667" y="701800"/>
            <a:ext cx="8302800" cy="5454300"/>
          </a:xfrm>
          <a:prstGeom prst="rect">
            <a:avLst/>
          </a:prstGeom>
        </p:spPr>
        <p:txBody>
          <a:bodyPr anchorCtr="0" anchor="ctr" bIns="121900" lIns="121900" spcFirstLastPara="1" rIns="121900" wrap="square" tIns="121900">
            <a:noAutofit/>
          </a:bodyPr>
          <a:lstStyle>
            <a:lvl1pPr lvl="0">
              <a:spcBef>
                <a:spcPts val="0"/>
              </a:spcBef>
              <a:spcAft>
                <a:spcPts val="0"/>
              </a:spcAft>
              <a:buClr>
                <a:schemeClr val="lt1"/>
              </a:buClr>
              <a:buSzPts val="6400"/>
              <a:buNone/>
              <a:defRPr sz="6400">
                <a:solidFill>
                  <a:schemeClr val="lt1"/>
                </a:solidFill>
              </a:defRPr>
            </a:lvl1pPr>
            <a:lvl2pPr lvl="1">
              <a:spcBef>
                <a:spcPts val="0"/>
              </a:spcBef>
              <a:spcAft>
                <a:spcPts val="0"/>
              </a:spcAft>
              <a:buClr>
                <a:schemeClr val="lt1"/>
              </a:buClr>
              <a:buSzPts val="6400"/>
              <a:buNone/>
              <a:defRPr sz="6400">
                <a:solidFill>
                  <a:schemeClr val="lt1"/>
                </a:solidFill>
              </a:defRPr>
            </a:lvl2pPr>
            <a:lvl3pPr lvl="2">
              <a:spcBef>
                <a:spcPts val="0"/>
              </a:spcBef>
              <a:spcAft>
                <a:spcPts val="0"/>
              </a:spcAft>
              <a:buClr>
                <a:schemeClr val="lt1"/>
              </a:buClr>
              <a:buSzPts val="6400"/>
              <a:buNone/>
              <a:defRPr sz="6400">
                <a:solidFill>
                  <a:schemeClr val="lt1"/>
                </a:solidFill>
              </a:defRPr>
            </a:lvl3pPr>
            <a:lvl4pPr lvl="3">
              <a:spcBef>
                <a:spcPts val="0"/>
              </a:spcBef>
              <a:spcAft>
                <a:spcPts val="0"/>
              </a:spcAft>
              <a:buClr>
                <a:schemeClr val="lt1"/>
              </a:buClr>
              <a:buSzPts val="6400"/>
              <a:buNone/>
              <a:defRPr sz="6400">
                <a:solidFill>
                  <a:schemeClr val="lt1"/>
                </a:solidFill>
              </a:defRPr>
            </a:lvl4pPr>
            <a:lvl5pPr lvl="4">
              <a:spcBef>
                <a:spcPts val="0"/>
              </a:spcBef>
              <a:spcAft>
                <a:spcPts val="0"/>
              </a:spcAft>
              <a:buClr>
                <a:schemeClr val="lt1"/>
              </a:buClr>
              <a:buSzPts val="6400"/>
              <a:buNone/>
              <a:defRPr sz="6400">
                <a:solidFill>
                  <a:schemeClr val="lt1"/>
                </a:solidFill>
              </a:defRPr>
            </a:lvl5pPr>
            <a:lvl6pPr lvl="5">
              <a:spcBef>
                <a:spcPts val="0"/>
              </a:spcBef>
              <a:spcAft>
                <a:spcPts val="0"/>
              </a:spcAft>
              <a:buClr>
                <a:schemeClr val="lt1"/>
              </a:buClr>
              <a:buSzPts val="6400"/>
              <a:buNone/>
              <a:defRPr sz="6400">
                <a:solidFill>
                  <a:schemeClr val="lt1"/>
                </a:solidFill>
              </a:defRPr>
            </a:lvl6pPr>
            <a:lvl7pPr lvl="6">
              <a:spcBef>
                <a:spcPts val="0"/>
              </a:spcBef>
              <a:spcAft>
                <a:spcPts val="0"/>
              </a:spcAft>
              <a:buClr>
                <a:schemeClr val="lt1"/>
              </a:buClr>
              <a:buSzPts val="6400"/>
              <a:buNone/>
              <a:defRPr sz="6400">
                <a:solidFill>
                  <a:schemeClr val="lt1"/>
                </a:solidFill>
              </a:defRPr>
            </a:lvl7pPr>
            <a:lvl8pPr lvl="7">
              <a:spcBef>
                <a:spcPts val="0"/>
              </a:spcBef>
              <a:spcAft>
                <a:spcPts val="0"/>
              </a:spcAft>
              <a:buClr>
                <a:schemeClr val="lt1"/>
              </a:buClr>
              <a:buSzPts val="6400"/>
              <a:buNone/>
              <a:defRPr sz="6400">
                <a:solidFill>
                  <a:schemeClr val="lt1"/>
                </a:solidFill>
              </a:defRPr>
            </a:lvl8pPr>
            <a:lvl9pPr lvl="8">
              <a:spcBef>
                <a:spcPts val="0"/>
              </a:spcBef>
              <a:spcAft>
                <a:spcPts val="0"/>
              </a:spcAft>
              <a:buClr>
                <a:schemeClr val="lt1"/>
              </a:buClr>
              <a:buSzPts val="6400"/>
              <a:buNone/>
              <a:defRPr sz="6400">
                <a:solidFill>
                  <a:schemeClr val="lt1"/>
                </a:solidFill>
              </a:defRPr>
            </a:lvl9pPr>
          </a:lstStyle>
          <a:p/>
        </p:txBody>
      </p:sp>
      <p:sp>
        <p:nvSpPr>
          <p:cNvPr id="38" name="Google Shape;38;p8"/>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6096000" y="0"/>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41" name="Google Shape;41;p9"/>
          <p:cNvCxnSpPr/>
          <p:nvPr/>
        </p:nvCxnSpPr>
        <p:spPr>
          <a:xfrm>
            <a:off x="6706233" y="5994000"/>
            <a:ext cx="624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354000" y="1441867"/>
            <a:ext cx="5393700" cy="2280300"/>
          </a:xfrm>
          <a:prstGeom prst="rect">
            <a:avLst/>
          </a:prstGeom>
        </p:spPr>
        <p:txBody>
          <a:bodyPr anchorCtr="0" anchor="b" bIns="121900" lIns="121900" spcFirstLastPara="1" rIns="121900" wrap="square" tIns="121900">
            <a:no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p:txBody>
      </p:sp>
      <p:sp>
        <p:nvSpPr>
          <p:cNvPr id="43" name="Google Shape;43;p9"/>
          <p:cNvSpPr txBox="1"/>
          <p:nvPr>
            <p:ph idx="1" type="subTitle"/>
          </p:nvPr>
        </p:nvSpPr>
        <p:spPr>
          <a:xfrm>
            <a:off x="354000" y="3793601"/>
            <a:ext cx="5393700" cy="1794000"/>
          </a:xfrm>
          <a:prstGeom prst="rect">
            <a:avLst/>
          </a:prstGeom>
        </p:spPr>
        <p:txBody>
          <a:bodyPr anchorCtr="0" anchor="t" bIns="121900" lIns="121900" spcFirstLastPara="1" rIns="121900" wrap="square" tIns="121900">
            <a:noAutofit/>
          </a:bodyPr>
          <a:lstStyle>
            <a:lvl1pPr lvl="0" algn="ctr">
              <a:lnSpc>
                <a:spcPct val="100000"/>
              </a:lnSpc>
              <a:spcBef>
                <a:spcPts val="0"/>
              </a:spcBef>
              <a:spcAft>
                <a:spcPts val="0"/>
              </a:spcAft>
              <a:buClr>
                <a:schemeClr val="dk1"/>
              </a:buClr>
              <a:buSzPts val="2800"/>
              <a:buNone/>
              <a:defRPr sz="28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sp>
        <p:nvSpPr>
          <p:cNvPr id="44" name="Google Shape;44;p9"/>
          <p:cNvSpPr txBox="1"/>
          <p:nvPr>
            <p:ph idx="2" type="body"/>
          </p:nvPr>
        </p:nvSpPr>
        <p:spPr>
          <a:xfrm>
            <a:off x="6586000" y="965600"/>
            <a:ext cx="5115900" cy="4926900"/>
          </a:xfrm>
          <a:prstGeom prst="rect">
            <a:avLst/>
          </a:prstGeom>
        </p:spPr>
        <p:txBody>
          <a:bodyPr anchorCtr="0" anchor="ctr" bIns="121900" lIns="121900" spcFirstLastPara="1" rIns="121900" wrap="square" tIns="121900">
            <a:noAutofit/>
          </a:bodyPr>
          <a:lstStyle>
            <a:lvl1pPr indent="-381000" lvl="0" marL="457200">
              <a:spcBef>
                <a:spcPts val="0"/>
              </a:spcBef>
              <a:spcAft>
                <a:spcPts val="0"/>
              </a:spcAft>
              <a:buClr>
                <a:schemeClr val="lt1"/>
              </a:buClr>
              <a:buSzPts val="2400"/>
              <a:buChar char="●"/>
              <a:defRPr>
                <a:solidFill>
                  <a:schemeClr val="lt1"/>
                </a:solidFill>
              </a:defRPr>
            </a:lvl1pPr>
            <a:lvl2pPr indent="-349250" lvl="1" marL="914400">
              <a:spcBef>
                <a:spcPts val="2100"/>
              </a:spcBef>
              <a:spcAft>
                <a:spcPts val="0"/>
              </a:spcAft>
              <a:buClr>
                <a:schemeClr val="lt1"/>
              </a:buClr>
              <a:buSzPts val="1900"/>
              <a:buChar char="○"/>
              <a:defRPr>
                <a:solidFill>
                  <a:schemeClr val="lt1"/>
                </a:solidFill>
              </a:defRPr>
            </a:lvl2pPr>
            <a:lvl3pPr indent="-349250" lvl="2" marL="1371600">
              <a:spcBef>
                <a:spcPts val="2100"/>
              </a:spcBef>
              <a:spcAft>
                <a:spcPts val="0"/>
              </a:spcAft>
              <a:buClr>
                <a:schemeClr val="lt1"/>
              </a:buClr>
              <a:buSzPts val="1900"/>
              <a:buChar char="■"/>
              <a:defRPr>
                <a:solidFill>
                  <a:schemeClr val="lt1"/>
                </a:solidFill>
              </a:defRPr>
            </a:lvl3pPr>
            <a:lvl4pPr indent="-349250" lvl="3" marL="1828800">
              <a:spcBef>
                <a:spcPts val="2100"/>
              </a:spcBef>
              <a:spcAft>
                <a:spcPts val="0"/>
              </a:spcAft>
              <a:buClr>
                <a:schemeClr val="lt1"/>
              </a:buClr>
              <a:buSzPts val="1900"/>
              <a:buChar char="●"/>
              <a:defRPr>
                <a:solidFill>
                  <a:schemeClr val="lt1"/>
                </a:solidFill>
              </a:defRPr>
            </a:lvl4pPr>
            <a:lvl5pPr indent="-349250" lvl="4" marL="2286000">
              <a:spcBef>
                <a:spcPts val="2100"/>
              </a:spcBef>
              <a:spcAft>
                <a:spcPts val="0"/>
              </a:spcAft>
              <a:buClr>
                <a:schemeClr val="lt1"/>
              </a:buClr>
              <a:buSzPts val="1900"/>
              <a:buChar char="○"/>
              <a:defRPr>
                <a:solidFill>
                  <a:schemeClr val="lt1"/>
                </a:solidFill>
              </a:defRPr>
            </a:lvl5pPr>
            <a:lvl6pPr indent="-349250" lvl="5" marL="2743200">
              <a:spcBef>
                <a:spcPts val="2100"/>
              </a:spcBef>
              <a:spcAft>
                <a:spcPts val="0"/>
              </a:spcAft>
              <a:buClr>
                <a:schemeClr val="lt1"/>
              </a:buClr>
              <a:buSzPts val="1900"/>
              <a:buChar char="■"/>
              <a:defRPr>
                <a:solidFill>
                  <a:schemeClr val="lt1"/>
                </a:solidFill>
              </a:defRPr>
            </a:lvl6pPr>
            <a:lvl7pPr indent="-349250" lvl="6" marL="3200400">
              <a:spcBef>
                <a:spcPts val="2100"/>
              </a:spcBef>
              <a:spcAft>
                <a:spcPts val="0"/>
              </a:spcAft>
              <a:buClr>
                <a:schemeClr val="lt1"/>
              </a:buClr>
              <a:buSzPts val="1900"/>
              <a:buChar char="●"/>
              <a:defRPr>
                <a:solidFill>
                  <a:schemeClr val="lt1"/>
                </a:solidFill>
              </a:defRPr>
            </a:lvl7pPr>
            <a:lvl8pPr indent="-349250" lvl="7" marL="3657600">
              <a:spcBef>
                <a:spcPts val="2100"/>
              </a:spcBef>
              <a:spcAft>
                <a:spcPts val="0"/>
              </a:spcAft>
              <a:buClr>
                <a:schemeClr val="lt1"/>
              </a:buClr>
              <a:buSzPts val="1900"/>
              <a:buChar char="○"/>
              <a:defRPr>
                <a:solidFill>
                  <a:schemeClr val="lt1"/>
                </a:solidFill>
              </a:defRPr>
            </a:lvl8pPr>
            <a:lvl9pPr indent="-349250" lvl="8" marL="4114800">
              <a:spcBef>
                <a:spcPts val="2100"/>
              </a:spcBef>
              <a:spcAft>
                <a:spcPts val="2100"/>
              </a:spcAft>
              <a:buClr>
                <a:schemeClr val="lt1"/>
              </a:buClr>
              <a:buSzPts val="1900"/>
              <a:buChar char="■"/>
              <a:defRPr>
                <a:solidFill>
                  <a:schemeClr val="lt1"/>
                </a:solidFill>
              </a:defRPr>
            </a:lvl9pPr>
          </a:lstStyle>
          <a:p/>
        </p:txBody>
      </p:sp>
      <p:sp>
        <p:nvSpPr>
          <p:cNvPr id="45" name="Google Shape;45;p9"/>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415600" y="5640767"/>
            <a:ext cx="7998300" cy="806700"/>
          </a:xfrm>
          <a:prstGeom prst="rect">
            <a:avLst/>
          </a:prstGeom>
        </p:spPr>
        <p:txBody>
          <a:bodyPr anchorCtr="0" anchor="ctr" bIns="121900" lIns="121900" spcFirstLastPara="1" rIns="121900" wrap="square" tIns="121900">
            <a:noAutofit/>
          </a:bodyPr>
          <a:lstStyle>
            <a:lvl1pPr indent="-228600" lvl="0" marL="457200">
              <a:lnSpc>
                <a:spcPct val="100000"/>
              </a:lnSpc>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1pPr>
            <a:lvl2pPr lvl="1">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2pPr>
            <a:lvl3pPr lvl="2">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3pPr>
            <a:lvl4pPr lvl="3">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4pPr>
            <a:lvl5pPr lvl="4">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5pPr>
            <a:lvl6pPr lvl="5">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6pPr>
            <a:lvl7pPr lvl="6">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7pPr>
            <a:lvl8pPr lvl="7">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8pPr>
            <a:lvl9pPr lvl="8">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a:lnSpc>
                <a:spcPct val="115000"/>
              </a:lnSpc>
              <a:spcBef>
                <a:spcPts val="0"/>
              </a:spcBef>
              <a:spcAft>
                <a:spcPts val="0"/>
              </a:spcAft>
              <a:buClr>
                <a:schemeClr val="accent3"/>
              </a:buClr>
              <a:buSzPts val="2400"/>
              <a:buFont typeface="Average"/>
              <a:buChar char="●"/>
              <a:defRPr sz="2400">
                <a:solidFill>
                  <a:schemeClr val="accent3"/>
                </a:solidFill>
                <a:latin typeface="Average"/>
                <a:ea typeface="Average"/>
                <a:cs typeface="Average"/>
                <a:sym typeface="Average"/>
              </a:defRPr>
            </a:lvl1pPr>
            <a:lvl2pPr indent="-349250" lvl="1" marL="914400">
              <a:lnSpc>
                <a:spcPct val="115000"/>
              </a:lnSpc>
              <a:spcBef>
                <a:spcPts val="210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2pPr>
            <a:lvl3pPr indent="-349250" lvl="2" marL="1371600">
              <a:lnSpc>
                <a:spcPct val="115000"/>
              </a:lnSpc>
              <a:spcBef>
                <a:spcPts val="210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3pPr>
            <a:lvl4pPr indent="-349250" lvl="3" marL="1828800">
              <a:lnSpc>
                <a:spcPct val="115000"/>
              </a:lnSpc>
              <a:spcBef>
                <a:spcPts val="210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4pPr>
            <a:lvl5pPr indent="-349250" lvl="4" marL="2286000">
              <a:lnSpc>
                <a:spcPct val="115000"/>
              </a:lnSpc>
              <a:spcBef>
                <a:spcPts val="210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5pPr>
            <a:lvl6pPr indent="-349250" lvl="5" marL="2743200">
              <a:lnSpc>
                <a:spcPct val="115000"/>
              </a:lnSpc>
              <a:spcBef>
                <a:spcPts val="210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6pPr>
            <a:lvl7pPr indent="-349250" lvl="6" marL="3200400">
              <a:lnSpc>
                <a:spcPct val="115000"/>
              </a:lnSpc>
              <a:spcBef>
                <a:spcPts val="210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7pPr>
            <a:lvl8pPr indent="-349250" lvl="7" marL="3657600">
              <a:lnSpc>
                <a:spcPct val="115000"/>
              </a:lnSpc>
              <a:spcBef>
                <a:spcPts val="210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8pPr>
            <a:lvl9pPr indent="-349250" lvl="8" marL="4114800">
              <a:lnSpc>
                <a:spcPct val="115000"/>
              </a:lnSpc>
              <a:spcBef>
                <a:spcPts val="2100"/>
              </a:spcBef>
              <a:spcAft>
                <a:spcPts val="2100"/>
              </a:spcAft>
              <a:buClr>
                <a:schemeClr val="accent3"/>
              </a:buClr>
              <a:buSzPts val="1900"/>
              <a:buFont typeface="Average"/>
              <a:buChar char="■"/>
              <a:defRPr sz="1900">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Autofit/>
          </a:bodyPr>
          <a:lstStyle>
            <a:lvl1pPr lvl="0" algn="r">
              <a:buNone/>
              <a:defRPr sz="1300">
                <a:solidFill>
                  <a:schemeClr val="accent3"/>
                </a:solidFill>
                <a:latin typeface="Average"/>
                <a:ea typeface="Average"/>
                <a:cs typeface="Average"/>
                <a:sym typeface="Average"/>
              </a:defRPr>
            </a:lvl1pPr>
            <a:lvl2pPr lvl="1" algn="r">
              <a:buNone/>
              <a:defRPr sz="1300">
                <a:solidFill>
                  <a:schemeClr val="accent3"/>
                </a:solidFill>
                <a:latin typeface="Average"/>
                <a:ea typeface="Average"/>
                <a:cs typeface="Average"/>
                <a:sym typeface="Average"/>
              </a:defRPr>
            </a:lvl2pPr>
            <a:lvl3pPr lvl="2" algn="r">
              <a:buNone/>
              <a:defRPr sz="1300">
                <a:solidFill>
                  <a:schemeClr val="accent3"/>
                </a:solidFill>
                <a:latin typeface="Average"/>
                <a:ea typeface="Average"/>
                <a:cs typeface="Average"/>
                <a:sym typeface="Average"/>
              </a:defRPr>
            </a:lvl3pPr>
            <a:lvl4pPr lvl="3" algn="r">
              <a:buNone/>
              <a:defRPr sz="1300">
                <a:solidFill>
                  <a:schemeClr val="accent3"/>
                </a:solidFill>
                <a:latin typeface="Average"/>
                <a:ea typeface="Average"/>
                <a:cs typeface="Average"/>
                <a:sym typeface="Average"/>
              </a:defRPr>
            </a:lvl4pPr>
            <a:lvl5pPr lvl="4" algn="r">
              <a:buNone/>
              <a:defRPr sz="1300">
                <a:solidFill>
                  <a:schemeClr val="accent3"/>
                </a:solidFill>
                <a:latin typeface="Average"/>
                <a:ea typeface="Average"/>
                <a:cs typeface="Average"/>
                <a:sym typeface="Average"/>
              </a:defRPr>
            </a:lvl5pPr>
            <a:lvl6pPr lvl="5" algn="r">
              <a:buNone/>
              <a:defRPr sz="1300">
                <a:solidFill>
                  <a:schemeClr val="accent3"/>
                </a:solidFill>
                <a:latin typeface="Average"/>
                <a:ea typeface="Average"/>
                <a:cs typeface="Average"/>
                <a:sym typeface="Average"/>
              </a:defRPr>
            </a:lvl6pPr>
            <a:lvl7pPr lvl="6" algn="r">
              <a:buNone/>
              <a:defRPr sz="1300">
                <a:solidFill>
                  <a:schemeClr val="accent3"/>
                </a:solidFill>
                <a:latin typeface="Average"/>
                <a:ea typeface="Average"/>
                <a:cs typeface="Average"/>
                <a:sym typeface="Average"/>
              </a:defRPr>
            </a:lvl7pPr>
            <a:lvl8pPr lvl="7" algn="r">
              <a:buNone/>
              <a:defRPr sz="1300">
                <a:solidFill>
                  <a:schemeClr val="accent3"/>
                </a:solidFill>
                <a:latin typeface="Average"/>
                <a:ea typeface="Average"/>
                <a:cs typeface="Average"/>
                <a:sym typeface="Average"/>
              </a:defRPr>
            </a:lvl8pPr>
            <a:lvl9pPr lvl="8" algn="r">
              <a:buNone/>
              <a:defRPr sz="13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7.png"/><Relationship Id="rId5"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gif"/><Relationship Id="rId4" Type="http://schemas.openxmlformats.org/officeDocument/2006/relationships/image" Target="../media/image3.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1530049" y="602917"/>
            <a:ext cx="9132000" cy="23067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US" sz="5600"/>
              <a:t>AP Computer</a:t>
            </a:r>
            <a:endParaRPr sz="5600"/>
          </a:p>
          <a:p>
            <a:pPr indent="0" lvl="0" marL="0" rtl="0" algn="ctr">
              <a:spcBef>
                <a:spcPts val="0"/>
              </a:spcBef>
              <a:spcAft>
                <a:spcPts val="0"/>
              </a:spcAft>
              <a:buNone/>
            </a:pPr>
            <a:r>
              <a:rPr lang="en-US" sz="5600"/>
              <a:t>Science Principles</a:t>
            </a:r>
            <a:endParaRPr sz="5600"/>
          </a:p>
          <a:p>
            <a:pPr indent="0" lvl="0" marL="0" rtl="0" algn="ctr">
              <a:spcBef>
                <a:spcPts val="0"/>
              </a:spcBef>
              <a:spcAft>
                <a:spcPts val="0"/>
              </a:spcAft>
              <a:buNone/>
            </a:pPr>
            <a:r>
              <a:rPr lang="en-US" sz="3700"/>
              <a:t>Python</a:t>
            </a:r>
            <a:endParaRPr sz="3700"/>
          </a:p>
        </p:txBody>
      </p:sp>
      <p:sp>
        <p:nvSpPr>
          <p:cNvPr id="60" name="Google Shape;60;p13"/>
          <p:cNvSpPr txBox="1"/>
          <p:nvPr/>
        </p:nvSpPr>
        <p:spPr>
          <a:xfrm>
            <a:off x="4022400" y="3249275"/>
            <a:ext cx="4205700" cy="788700"/>
          </a:xfrm>
          <a:prstGeom prst="rect">
            <a:avLst/>
          </a:prstGeom>
          <a:solidFill>
            <a:srgbClr val="64FFDA"/>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2100">
                <a:solidFill>
                  <a:srgbClr val="616161"/>
                </a:solidFill>
                <a:latin typeface="Courier New"/>
                <a:ea typeface="Courier New"/>
                <a:cs typeface="Courier New"/>
                <a:sym typeface="Courier New"/>
              </a:rPr>
              <a:t>Unit 5: Data Structures</a:t>
            </a:r>
            <a:endParaRPr b="1" sz="2100">
              <a:solidFill>
                <a:srgbClr val="616161"/>
              </a:solidFill>
              <a:latin typeface="Courier New"/>
              <a:ea typeface="Courier New"/>
              <a:cs typeface="Courier New"/>
              <a:sym typeface="Courier New"/>
            </a:endParaRPr>
          </a:p>
          <a:p>
            <a:pPr indent="0" lvl="0" marL="0" rtl="0" algn="ctr">
              <a:spcBef>
                <a:spcPts val="0"/>
              </a:spcBef>
              <a:spcAft>
                <a:spcPts val="0"/>
              </a:spcAft>
              <a:buNone/>
            </a:pPr>
            <a:r>
              <a:rPr b="1" lang="en-US" sz="2100">
                <a:solidFill>
                  <a:srgbClr val="616161"/>
                </a:solidFill>
                <a:latin typeface="Courier New"/>
                <a:ea typeface="Courier New"/>
                <a:cs typeface="Courier New"/>
                <a:sym typeface="Courier New"/>
              </a:rPr>
              <a:t>Lab 1: Tuples (day 2)</a:t>
            </a:r>
            <a:endParaRPr b="1" sz="2100">
              <a:solidFill>
                <a:srgbClr val="616161"/>
              </a:solidFill>
              <a:latin typeface="Courier New"/>
              <a:ea typeface="Courier New"/>
              <a:cs typeface="Courier New"/>
              <a:sym typeface="Courier New"/>
            </a:endParaRPr>
          </a:p>
        </p:txBody>
      </p:sp>
      <p:sp>
        <p:nvSpPr>
          <p:cNvPr id="61" name="Google Shape;61;p13"/>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a:t>‹#›</a:t>
            </a:fld>
            <a:endParaRPr/>
          </a:p>
        </p:txBody>
      </p:sp>
      <p:sp>
        <p:nvSpPr>
          <p:cNvPr id="62" name="Google Shape;62;p13"/>
          <p:cNvSpPr txBox="1"/>
          <p:nvPr/>
        </p:nvSpPr>
        <p:spPr>
          <a:xfrm>
            <a:off x="4251000" y="4230650"/>
            <a:ext cx="3690000" cy="59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400">
                <a:solidFill>
                  <a:schemeClr val="accent4"/>
                </a:solidFill>
                <a:latin typeface="Courier New"/>
                <a:ea typeface="Courier New"/>
                <a:cs typeface="Courier New"/>
                <a:sym typeface="Courier New"/>
              </a:rPr>
              <a:t>2-27-23</a:t>
            </a:r>
            <a:endParaRPr b="1" sz="2400">
              <a:solidFill>
                <a:schemeClr val="accent4"/>
              </a:solidFill>
              <a:latin typeface="Courier New"/>
              <a:ea typeface="Courier New"/>
              <a:cs typeface="Courier New"/>
              <a:sym typeface="Courier New"/>
            </a:endParaRPr>
          </a:p>
          <a:p>
            <a:pPr indent="0" lvl="0" marL="0" rtl="0" algn="ctr">
              <a:spcBef>
                <a:spcPts val="0"/>
              </a:spcBef>
              <a:spcAft>
                <a:spcPts val="0"/>
              </a:spcAft>
              <a:buNone/>
            </a:pPr>
            <a:r>
              <a:rPr b="1" lang="en-US" sz="2400">
                <a:solidFill>
                  <a:schemeClr val="accent4"/>
                </a:solidFill>
                <a:latin typeface="Courier New"/>
                <a:ea typeface="Courier New"/>
                <a:cs typeface="Courier New"/>
                <a:sym typeface="Courier New"/>
              </a:rPr>
              <a:t>Class 097</a:t>
            </a:r>
            <a:endParaRPr b="1" sz="2400">
              <a:solidFill>
                <a:schemeClr val="accent4"/>
              </a:solidFill>
              <a:latin typeface="Courier New"/>
              <a:ea typeface="Courier New"/>
              <a:cs typeface="Courier New"/>
              <a:sym typeface="Courier New"/>
            </a:endParaRPr>
          </a:p>
        </p:txBody>
      </p:sp>
      <p:pic>
        <p:nvPicPr>
          <p:cNvPr id="63" name="Google Shape;63;p13"/>
          <p:cNvPicPr preferRelativeResize="0"/>
          <p:nvPr/>
        </p:nvPicPr>
        <p:blipFill>
          <a:blip r:embed="rId3">
            <a:alphaModFix/>
          </a:blip>
          <a:stretch>
            <a:fillRect/>
          </a:stretch>
        </p:blipFill>
        <p:spPr>
          <a:xfrm>
            <a:off x="352525" y="2475000"/>
            <a:ext cx="3523100" cy="2987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sp>
        <p:nvSpPr>
          <p:cNvPr id="125" name="Google Shape;125;p22"/>
          <p:cNvSpPr txBox="1"/>
          <p:nvPr>
            <p:ph idx="1" type="body"/>
          </p:nvPr>
        </p:nvSpPr>
        <p:spPr>
          <a:xfrm>
            <a:off x="349275" y="919925"/>
            <a:ext cx="11722800" cy="55374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2800">
                <a:latin typeface="Arial"/>
                <a:ea typeface="Arial"/>
                <a:cs typeface="Arial"/>
                <a:sym typeface="Arial"/>
              </a:rPr>
              <a:t>Similar to a </a:t>
            </a:r>
            <a:r>
              <a:rPr b="1" lang="en-US" sz="2800">
                <a:solidFill>
                  <a:schemeClr val="accent4"/>
                </a:solidFill>
                <a:latin typeface="Arial"/>
                <a:ea typeface="Arial"/>
                <a:cs typeface="Arial"/>
                <a:sym typeface="Arial"/>
              </a:rPr>
              <a:t>list, </a:t>
            </a:r>
            <a:r>
              <a:rPr lang="en-US" sz="2800">
                <a:latin typeface="Arial"/>
                <a:ea typeface="Arial"/>
                <a:cs typeface="Arial"/>
                <a:sym typeface="Arial"/>
              </a:rPr>
              <a:t>a </a:t>
            </a:r>
            <a:r>
              <a:rPr b="1" lang="en-US" sz="2800">
                <a:solidFill>
                  <a:schemeClr val="accent4"/>
                </a:solidFill>
                <a:latin typeface="Arial"/>
                <a:ea typeface="Arial"/>
                <a:cs typeface="Arial"/>
                <a:sym typeface="Arial"/>
              </a:rPr>
              <a:t>tuple</a:t>
            </a:r>
            <a:r>
              <a:rPr lang="en-US" sz="2800">
                <a:latin typeface="Arial"/>
                <a:ea typeface="Arial"/>
                <a:cs typeface="Arial"/>
                <a:sym typeface="Arial"/>
              </a:rPr>
              <a:t> is another data structure that allows you to store </a:t>
            </a:r>
            <a:r>
              <a:rPr i="1" lang="en-US" sz="2800">
                <a:latin typeface="Arial"/>
                <a:ea typeface="Arial"/>
                <a:cs typeface="Arial"/>
                <a:sym typeface="Arial"/>
              </a:rPr>
              <a:t>multiple</a:t>
            </a:r>
            <a:r>
              <a:rPr lang="en-US" sz="2800">
                <a:latin typeface="Arial"/>
                <a:ea typeface="Arial"/>
                <a:cs typeface="Arial"/>
                <a:sym typeface="Arial"/>
              </a:rPr>
              <a:t> values in a single variable, and a tuple can have as many elements as you want (although in practice tuples usually only have a few elements).</a:t>
            </a:r>
            <a:endParaRPr sz="2800">
              <a:latin typeface="Arial"/>
              <a:ea typeface="Arial"/>
              <a:cs typeface="Arial"/>
              <a:sym typeface="Arial"/>
            </a:endParaRPr>
          </a:p>
          <a:p>
            <a:pPr indent="0" lvl="0" marL="0" rtl="0" algn="l">
              <a:lnSpc>
                <a:spcPct val="100000"/>
              </a:lnSpc>
              <a:spcBef>
                <a:spcPts val="0"/>
              </a:spcBef>
              <a:spcAft>
                <a:spcPts val="0"/>
              </a:spcAft>
              <a:buNone/>
            </a:pPr>
            <a:r>
              <a:t/>
            </a:r>
            <a:endParaRPr sz="2600">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In Python, you create a </a:t>
            </a:r>
            <a:r>
              <a:rPr b="1" lang="en-US" sz="2800">
                <a:solidFill>
                  <a:schemeClr val="accent4"/>
                </a:solidFill>
                <a:latin typeface="Arial"/>
                <a:ea typeface="Arial"/>
                <a:cs typeface="Arial"/>
                <a:sym typeface="Arial"/>
              </a:rPr>
              <a:t>tuple</a:t>
            </a:r>
            <a:r>
              <a:rPr lang="en-US" sz="2800">
                <a:latin typeface="Arial"/>
                <a:ea typeface="Arial"/>
                <a:cs typeface="Arial"/>
                <a:sym typeface="Arial"/>
              </a:rPr>
              <a:t> similar to creating a list, but using parentheses instead of square brackets:    </a:t>
            </a:r>
            <a:r>
              <a:rPr b="1" lang="en-US" sz="2800">
                <a:solidFill>
                  <a:srgbClr val="FFFF00"/>
                </a:solidFill>
                <a:latin typeface="Courier New"/>
                <a:ea typeface="Courier New"/>
                <a:cs typeface="Courier New"/>
                <a:sym typeface="Courier New"/>
              </a:rPr>
              <a:t>my_tuple = (2, 6, 10)</a:t>
            </a:r>
            <a:endParaRPr b="1" sz="2800">
              <a:solidFill>
                <a:srgbClr val="FFFF00"/>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800">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           This looks a lot like creating a list:      </a:t>
            </a:r>
            <a:r>
              <a:rPr b="1" lang="en-US" sz="2800">
                <a:solidFill>
                  <a:srgbClr val="FFFF00"/>
                </a:solidFill>
                <a:latin typeface="Courier New"/>
                <a:ea typeface="Courier New"/>
                <a:cs typeface="Courier New"/>
                <a:sym typeface="Courier New"/>
              </a:rPr>
              <a:t>my_list = [2, 6, 10]</a:t>
            </a:r>
            <a:endParaRPr b="1" sz="2800">
              <a:solidFill>
                <a:srgbClr val="FFFF00"/>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3000">
              <a:solidFill>
                <a:srgbClr val="00FF00"/>
              </a:solidFill>
              <a:latin typeface="Arial"/>
              <a:ea typeface="Arial"/>
              <a:cs typeface="Arial"/>
              <a:sym typeface="Arial"/>
            </a:endParaRPr>
          </a:p>
          <a:p>
            <a:pPr indent="0" lvl="0" marL="0" rtl="0" algn="l">
              <a:lnSpc>
                <a:spcPct val="100000"/>
              </a:lnSpc>
              <a:spcBef>
                <a:spcPts val="0"/>
              </a:spcBef>
              <a:spcAft>
                <a:spcPts val="0"/>
              </a:spcAft>
              <a:buNone/>
            </a:pPr>
            <a:r>
              <a:t/>
            </a:r>
            <a:endParaRPr sz="2800">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Let's print the tuple:      </a:t>
            </a:r>
            <a:r>
              <a:rPr b="1" lang="en-US" sz="2800">
                <a:solidFill>
                  <a:srgbClr val="FFFF00"/>
                </a:solidFill>
                <a:latin typeface="Courier New"/>
                <a:ea typeface="Courier New"/>
                <a:cs typeface="Courier New"/>
                <a:sym typeface="Courier New"/>
              </a:rPr>
              <a:t>print(my_tuple)</a:t>
            </a:r>
            <a:endParaRPr sz="2800">
              <a:latin typeface="Arial"/>
              <a:ea typeface="Arial"/>
              <a:cs typeface="Arial"/>
              <a:sym typeface="Arial"/>
            </a:endParaRPr>
          </a:p>
        </p:txBody>
      </p:sp>
      <p:pic>
        <p:nvPicPr>
          <p:cNvPr id="126" name="Google Shape;126;p22"/>
          <p:cNvPicPr preferRelativeResize="0"/>
          <p:nvPr/>
        </p:nvPicPr>
        <p:blipFill>
          <a:blip r:embed="rId3">
            <a:alphaModFix/>
          </a:blip>
          <a:stretch>
            <a:fillRect/>
          </a:stretch>
        </p:blipFill>
        <p:spPr>
          <a:xfrm>
            <a:off x="8210375" y="5838400"/>
            <a:ext cx="1771250" cy="408750"/>
          </a:xfrm>
          <a:prstGeom prst="rect">
            <a:avLst/>
          </a:prstGeom>
          <a:noFill/>
          <a:ln>
            <a:noFill/>
          </a:ln>
        </p:spPr>
      </p:pic>
      <p:sp>
        <p:nvSpPr>
          <p:cNvPr id="127" name="Google Shape;127;p22"/>
          <p:cNvSpPr/>
          <p:nvPr/>
        </p:nvSpPr>
        <p:spPr>
          <a:xfrm>
            <a:off x="7535275" y="5861125"/>
            <a:ext cx="579000" cy="363300"/>
          </a:xfrm>
          <a:prstGeom prst="rightArrow">
            <a:avLst>
              <a:gd fmla="val 50000" name="adj1"/>
              <a:gd fmla="val 50000" name="adj2"/>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3"/>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sp>
        <p:nvSpPr>
          <p:cNvPr id="133" name="Google Shape;133;p23"/>
          <p:cNvSpPr txBox="1"/>
          <p:nvPr>
            <p:ph idx="1" type="body"/>
          </p:nvPr>
        </p:nvSpPr>
        <p:spPr>
          <a:xfrm>
            <a:off x="349275" y="919925"/>
            <a:ext cx="11722800" cy="55374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2800">
                <a:latin typeface="Arial"/>
                <a:ea typeface="Arial"/>
                <a:cs typeface="Arial"/>
                <a:sym typeface="Arial"/>
              </a:rPr>
              <a:t>Also like a list, a </a:t>
            </a:r>
            <a:r>
              <a:rPr b="1" lang="en-US" sz="2800">
                <a:solidFill>
                  <a:schemeClr val="accent4"/>
                </a:solidFill>
                <a:latin typeface="Arial"/>
                <a:ea typeface="Arial"/>
                <a:cs typeface="Arial"/>
                <a:sym typeface="Arial"/>
              </a:rPr>
              <a:t>tuple</a:t>
            </a:r>
            <a:r>
              <a:rPr lang="en-US" sz="2800">
                <a:latin typeface="Arial"/>
                <a:ea typeface="Arial"/>
                <a:cs typeface="Arial"/>
                <a:sym typeface="Arial"/>
              </a:rPr>
              <a:t> is an </a:t>
            </a:r>
            <a:r>
              <a:rPr i="1" lang="en-US" sz="2800">
                <a:latin typeface="Arial"/>
                <a:ea typeface="Arial"/>
                <a:cs typeface="Arial"/>
                <a:sym typeface="Arial"/>
              </a:rPr>
              <a:t>ordered set of elements</a:t>
            </a:r>
            <a:r>
              <a:rPr lang="en-US" sz="2800">
                <a:latin typeface="Arial"/>
                <a:ea typeface="Arial"/>
                <a:cs typeface="Arial"/>
                <a:sym typeface="Arial"/>
              </a:rPr>
              <a:t>, where an </a:t>
            </a:r>
            <a:r>
              <a:rPr b="1" lang="en-US" sz="2800">
                <a:solidFill>
                  <a:schemeClr val="accent4"/>
                </a:solidFill>
                <a:latin typeface="Arial"/>
                <a:ea typeface="Arial"/>
                <a:cs typeface="Arial"/>
                <a:sym typeface="Arial"/>
              </a:rPr>
              <a:t>element </a:t>
            </a:r>
            <a:r>
              <a:rPr lang="en-US" sz="2800">
                <a:latin typeface="Arial"/>
                <a:ea typeface="Arial"/>
                <a:cs typeface="Arial"/>
                <a:sym typeface="Arial"/>
              </a:rPr>
              <a:t>is a single value in the tuple, and you can access each element by using index notation, just like a list:</a:t>
            </a:r>
            <a:endParaRPr sz="2800">
              <a:latin typeface="Arial"/>
              <a:ea typeface="Arial"/>
              <a:cs typeface="Arial"/>
              <a:sym typeface="Arial"/>
            </a:endParaRPr>
          </a:p>
          <a:p>
            <a:pPr indent="0" lvl="0" marL="0" rtl="0" algn="l">
              <a:lnSpc>
                <a:spcPct val="100000"/>
              </a:lnSpc>
              <a:spcBef>
                <a:spcPts val="0"/>
              </a:spcBef>
              <a:spcAft>
                <a:spcPts val="0"/>
              </a:spcAft>
              <a:buNone/>
            </a:pPr>
            <a:r>
              <a:t/>
            </a:r>
            <a:endParaRPr sz="2600">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            Printing the first element in </a:t>
            </a:r>
            <a:r>
              <a:rPr lang="en-US" sz="2800">
                <a:latin typeface="Courier New"/>
                <a:ea typeface="Courier New"/>
                <a:cs typeface="Courier New"/>
                <a:sym typeface="Courier New"/>
              </a:rPr>
              <a:t>my_tuple</a:t>
            </a:r>
            <a:r>
              <a:rPr lang="en-US" sz="2800">
                <a:latin typeface="Arial"/>
                <a:ea typeface="Arial"/>
                <a:cs typeface="Arial"/>
                <a:sym typeface="Arial"/>
              </a:rPr>
              <a:t>: </a:t>
            </a:r>
            <a:r>
              <a:rPr lang="en-US" sz="2800">
                <a:latin typeface="Arial"/>
                <a:ea typeface="Arial"/>
                <a:cs typeface="Arial"/>
                <a:sym typeface="Arial"/>
              </a:rPr>
              <a:t> </a:t>
            </a:r>
            <a:r>
              <a:rPr b="1" lang="en-US" sz="2800">
                <a:solidFill>
                  <a:srgbClr val="FFFF00"/>
                </a:solidFill>
                <a:latin typeface="Courier New"/>
                <a:ea typeface="Courier New"/>
                <a:cs typeface="Courier New"/>
                <a:sym typeface="Courier New"/>
              </a:rPr>
              <a:t>print(m</a:t>
            </a:r>
            <a:r>
              <a:rPr b="1" lang="en-US" sz="2800">
                <a:solidFill>
                  <a:srgbClr val="FFFF00"/>
                </a:solidFill>
                <a:latin typeface="Courier New"/>
                <a:ea typeface="Courier New"/>
                <a:cs typeface="Courier New"/>
                <a:sym typeface="Courier New"/>
              </a:rPr>
              <a:t>y_tuple[0])</a:t>
            </a:r>
            <a:endParaRPr b="1" sz="2800">
              <a:solidFill>
                <a:srgbClr val="FFFF00"/>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800">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Same as printing the first element in </a:t>
            </a:r>
            <a:r>
              <a:rPr lang="en-US" sz="2800">
                <a:latin typeface="Courier New"/>
                <a:ea typeface="Courier New"/>
                <a:cs typeface="Courier New"/>
                <a:sym typeface="Courier New"/>
              </a:rPr>
              <a:t>my_list</a:t>
            </a:r>
            <a:r>
              <a:rPr lang="en-US" sz="2800">
                <a:latin typeface="Arial"/>
                <a:ea typeface="Arial"/>
                <a:cs typeface="Arial"/>
                <a:sym typeface="Arial"/>
              </a:rPr>
              <a:t>:  </a:t>
            </a:r>
            <a:r>
              <a:rPr b="1" lang="en-US" sz="2800">
                <a:solidFill>
                  <a:srgbClr val="FFFF00"/>
                </a:solidFill>
                <a:latin typeface="Courier New"/>
                <a:ea typeface="Courier New"/>
                <a:cs typeface="Courier New"/>
                <a:sym typeface="Courier New"/>
              </a:rPr>
              <a:t>print(my_list[0])</a:t>
            </a:r>
            <a:endParaRPr b="1" sz="2800">
              <a:solidFill>
                <a:srgbClr val="FFFF00"/>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3000">
              <a:solidFill>
                <a:srgbClr val="00FF00"/>
              </a:solidFill>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           Printing the third element in </a:t>
            </a:r>
            <a:r>
              <a:rPr lang="en-US" sz="2800">
                <a:latin typeface="Courier New"/>
                <a:ea typeface="Courier New"/>
                <a:cs typeface="Courier New"/>
                <a:sym typeface="Courier New"/>
              </a:rPr>
              <a:t>my_tuple</a:t>
            </a:r>
            <a:r>
              <a:rPr lang="en-US" sz="2800">
                <a:latin typeface="Arial"/>
                <a:ea typeface="Arial"/>
                <a:cs typeface="Arial"/>
                <a:sym typeface="Arial"/>
              </a:rPr>
              <a:t>:  </a:t>
            </a:r>
            <a:r>
              <a:rPr b="1" lang="en-US" sz="2800">
                <a:solidFill>
                  <a:srgbClr val="FFFF00"/>
                </a:solidFill>
                <a:latin typeface="Courier New"/>
                <a:ea typeface="Courier New"/>
                <a:cs typeface="Courier New"/>
                <a:sym typeface="Courier New"/>
              </a:rPr>
              <a:t>print(my_tuple[2])</a:t>
            </a:r>
            <a:endParaRPr b="1" sz="2800">
              <a:solidFill>
                <a:srgbClr val="FFFF00"/>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800">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Same as printing the third element in </a:t>
            </a:r>
            <a:r>
              <a:rPr lang="en-US" sz="2800">
                <a:latin typeface="Courier New"/>
                <a:ea typeface="Courier New"/>
                <a:cs typeface="Courier New"/>
                <a:sym typeface="Courier New"/>
              </a:rPr>
              <a:t>my_list</a:t>
            </a:r>
            <a:r>
              <a:rPr lang="en-US" sz="2800">
                <a:latin typeface="Arial"/>
                <a:ea typeface="Arial"/>
                <a:cs typeface="Arial"/>
                <a:sym typeface="Arial"/>
              </a:rPr>
              <a:t>:  </a:t>
            </a:r>
            <a:r>
              <a:rPr b="1" lang="en-US" sz="2800">
                <a:solidFill>
                  <a:srgbClr val="FFFF00"/>
                </a:solidFill>
                <a:latin typeface="Courier New"/>
                <a:ea typeface="Courier New"/>
                <a:cs typeface="Courier New"/>
                <a:sym typeface="Courier New"/>
              </a:rPr>
              <a:t>print(my_list[2])</a:t>
            </a:r>
            <a:endParaRPr b="1" sz="2800">
              <a:solidFill>
                <a:srgbClr val="FFFF00"/>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800">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4"/>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sp>
        <p:nvSpPr>
          <p:cNvPr id="139" name="Google Shape;139;p24"/>
          <p:cNvSpPr txBox="1"/>
          <p:nvPr>
            <p:ph idx="1" type="body"/>
          </p:nvPr>
        </p:nvSpPr>
        <p:spPr>
          <a:xfrm>
            <a:off x="349275" y="919925"/>
            <a:ext cx="11722800" cy="55374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2800">
                <a:latin typeface="Arial"/>
                <a:ea typeface="Arial"/>
                <a:cs typeface="Arial"/>
                <a:sym typeface="Arial"/>
              </a:rPr>
              <a:t>So far, tuples and lists seem a lot alike… so how are they </a:t>
            </a:r>
            <a:r>
              <a:rPr i="1" lang="en-US" sz="2800">
                <a:latin typeface="Arial"/>
                <a:ea typeface="Arial"/>
                <a:cs typeface="Arial"/>
                <a:sym typeface="Arial"/>
              </a:rPr>
              <a:t>different?</a:t>
            </a:r>
            <a:endParaRPr b="1" sz="2800">
              <a:solidFill>
                <a:schemeClr val="accent5"/>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pic>
        <p:nvPicPr>
          <p:cNvPr id="145" name="Google Shape;145;p25"/>
          <p:cNvPicPr preferRelativeResize="0"/>
          <p:nvPr/>
        </p:nvPicPr>
        <p:blipFill rotWithShape="1">
          <a:blip r:embed="rId3">
            <a:alphaModFix/>
          </a:blip>
          <a:srcRect b="56411" l="0" r="0" t="0"/>
          <a:stretch/>
        </p:blipFill>
        <p:spPr>
          <a:xfrm>
            <a:off x="470350" y="1024575"/>
            <a:ext cx="6678851" cy="1938900"/>
          </a:xfrm>
          <a:prstGeom prst="rect">
            <a:avLst/>
          </a:prstGeom>
          <a:noFill/>
          <a:ln>
            <a:noFill/>
          </a:ln>
        </p:spPr>
      </p:pic>
      <p:pic>
        <p:nvPicPr>
          <p:cNvPr id="146" name="Google Shape;146;p25"/>
          <p:cNvPicPr preferRelativeResize="0"/>
          <p:nvPr/>
        </p:nvPicPr>
        <p:blipFill rotWithShape="1">
          <a:blip r:embed="rId4">
            <a:alphaModFix/>
          </a:blip>
          <a:srcRect b="82477" l="0" r="75885" t="0"/>
          <a:stretch/>
        </p:blipFill>
        <p:spPr>
          <a:xfrm>
            <a:off x="7512800" y="2389025"/>
            <a:ext cx="2632374" cy="426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6"/>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pic>
        <p:nvPicPr>
          <p:cNvPr id="152" name="Google Shape;152;p26"/>
          <p:cNvPicPr preferRelativeResize="0"/>
          <p:nvPr/>
        </p:nvPicPr>
        <p:blipFill rotWithShape="1">
          <a:blip r:embed="rId3">
            <a:alphaModFix/>
          </a:blip>
          <a:srcRect b="23483" l="0" r="0" t="0"/>
          <a:stretch/>
        </p:blipFill>
        <p:spPr>
          <a:xfrm>
            <a:off x="470350" y="1024575"/>
            <a:ext cx="6678851" cy="3403601"/>
          </a:xfrm>
          <a:prstGeom prst="rect">
            <a:avLst/>
          </a:prstGeom>
          <a:noFill/>
          <a:ln>
            <a:noFill/>
          </a:ln>
        </p:spPr>
      </p:pic>
      <p:pic>
        <p:nvPicPr>
          <p:cNvPr id="153" name="Google Shape;153;p26"/>
          <p:cNvPicPr preferRelativeResize="0"/>
          <p:nvPr/>
        </p:nvPicPr>
        <p:blipFill rotWithShape="1">
          <a:blip r:embed="rId4">
            <a:alphaModFix/>
          </a:blip>
          <a:srcRect b="82477" l="0" r="75885" t="0"/>
          <a:stretch/>
        </p:blipFill>
        <p:spPr>
          <a:xfrm>
            <a:off x="7512800" y="2389025"/>
            <a:ext cx="2632374" cy="426850"/>
          </a:xfrm>
          <a:prstGeom prst="rect">
            <a:avLst/>
          </a:prstGeom>
          <a:noFill/>
          <a:ln>
            <a:noFill/>
          </a:ln>
        </p:spPr>
      </p:pic>
      <p:pic>
        <p:nvPicPr>
          <p:cNvPr id="154" name="Google Shape;154;p26"/>
          <p:cNvPicPr preferRelativeResize="0"/>
          <p:nvPr/>
        </p:nvPicPr>
        <p:blipFill rotWithShape="1">
          <a:blip r:embed="rId4">
            <a:alphaModFix/>
          </a:blip>
          <a:srcRect b="63862" l="0" r="69370" t="16749"/>
          <a:stretch/>
        </p:blipFill>
        <p:spPr>
          <a:xfrm>
            <a:off x="7512800" y="3928575"/>
            <a:ext cx="3021748" cy="426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7"/>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pic>
        <p:nvPicPr>
          <p:cNvPr id="160" name="Google Shape;160;p27"/>
          <p:cNvPicPr preferRelativeResize="0"/>
          <p:nvPr/>
        </p:nvPicPr>
        <p:blipFill>
          <a:blip r:embed="rId3">
            <a:alphaModFix/>
          </a:blip>
          <a:stretch>
            <a:fillRect/>
          </a:stretch>
        </p:blipFill>
        <p:spPr>
          <a:xfrm>
            <a:off x="470350" y="1024575"/>
            <a:ext cx="6678851" cy="4448200"/>
          </a:xfrm>
          <a:prstGeom prst="rect">
            <a:avLst/>
          </a:prstGeom>
          <a:noFill/>
          <a:ln>
            <a:noFill/>
          </a:ln>
        </p:spPr>
      </p:pic>
      <p:pic>
        <p:nvPicPr>
          <p:cNvPr id="161" name="Google Shape;161;p27"/>
          <p:cNvPicPr preferRelativeResize="0"/>
          <p:nvPr/>
        </p:nvPicPr>
        <p:blipFill rotWithShape="1">
          <a:blip r:embed="rId4">
            <a:alphaModFix/>
          </a:blip>
          <a:srcRect b="82477" l="0" r="75885" t="0"/>
          <a:stretch/>
        </p:blipFill>
        <p:spPr>
          <a:xfrm>
            <a:off x="7512800" y="2389025"/>
            <a:ext cx="2632374" cy="426850"/>
          </a:xfrm>
          <a:prstGeom prst="rect">
            <a:avLst/>
          </a:prstGeom>
          <a:noFill/>
          <a:ln>
            <a:noFill/>
          </a:ln>
        </p:spPr>
      </p:pic>
      <p:pic>
        <p:nvPicPr>
          <p:cNvPr id="162" name="Google Shape;162;p27"/>
          <p:cNvPicPr preferRelativeResize="0"/>
          <p:nvPr/>
        </p:nvPicPr>
        <p:blipFill rotWithShape="1">
          <a:blip r:embed="rId4">
            <a:alphaModFix/>
          </a:blip>
          <a:srcRect b="63862" l="0" r="69370" t="16749"/>
          <a:stretch/>
        </p:blipFill>
        <p:spPr>
          <a:xfrm>
            <a:off x="7512800" y="3928575"/>
            <a:ext cx="3021748" cy="426850"/>
          </a:xfrm>
          <a:prstGeom prst="rect">
            <a:avLst/>
          </a:prstGeom>
          <a:noFill/>
          <a:ln>
            <a:noFill/>
          </a:ln>
        </p:spPr>
      </p:pic>
      <p:pic>
        <p:nvPicPr>
          <p:cNvPr id="163" name="Google Shape;163;p27"/>
          <p:cNvPicPr preferRelativeResize="0"/>
          <p:nvPr/>
        </p:nvPicPr>
        <p:blipFill rotWithShape="1">
          <a:blip r:embed="rId4">
            <a:alphaModFix/>
          </a:blip>
          <a:srcRect b="0" l="0" r="0" t="33809"/>
          <a:stretch/>
        </p:blipFill>
        <p:spPr>
          <a:xfrm>
            <a:off x="4844550" y="5597675"/>
            <a:ext cx="6560325" cy="969025"/>
          </a:xfrm>
          <a:prstGeom prst="rect">
            <a:avLst/>
          </a:prstGeom>
          <a:noFill/>
          <a:ln>
            <a:noFill/>
          </a:ln>
        </p:spPr>
      </p:pic>
      <p:sp>
        <p:nvSpPr>
          <p:cNvPr id="164" name="Google Shape;164;p27"/>
          <p:cNvSpPr/>
          <p:nvPr/>
        </p:nvSpPr>
        <p:spPr>
          <a:xfrm>
            <a:off x="6108625" y="6290275"/>
            <a:ext cx="5296200" cy="276300"/>
          </a:xfrm>
          <a:prstGeom prst="rect">
            <a:avLst/>
          </a:prstGeom>
          <a:noFill/>
          <a:ln cap="flat" cmpd="sng" w="1905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pic>
        <p:nvPicPr>
          <p:cNvPr id="170" name="Google Shape;170;p28"/>
          <p:cNvPicPr preferRelativeResize="0"/>
          <p:nvPr/>
        </p:nvPicPr>
        <p:blipFill>
          <a:blip r:embed="rId3">
            <a:alphaModFix/>
          </a:blip>
          <a:stretch>
            <a:fillRect/>
          </a:stretch>
        </p:blipFill>
        <p:spPr>
          <a:xfrm>
            <a:off x="470350" y="1024575"/>
            <a:ext cx="6678851" cy="4448200"/>
          </a:xfrm>
          <a:prstGeom prst="rect">
            <a:avLst/>
          </a:prstGeom>
          <a:noFill/>
          <a:ln>
            <a:noFill/>
          </a:ln>
        </p:spPr>
      </p:pic>
      <p:pic>
        <p:nvPicPr>
          <p:cNvPr id="171" name="Google Shape;171;p28"/>
          <p:cNvPicPr preferRelativeResize="0"/>
          <p:nvPr/>
        </p:nvPicPr>
        <p:blipFill rotWithShape="1">
          <a:blip r:embed="rId4">
            <a:alphaModFix/>
          </a:blip>
          <a:srcRect b="82477" l="0" r="75885" t="0"/>
          <a:stretch/>
        </p:blipFill>
        <p:spPr>
          <a:xfrm>
            <a:off x="7512800" y="2389025"/>
            <a:ext cx="2632374" cy="426850"/>
          </a:xfrm>
          <a:prstGeom prst="rect">
            <a:avLst/>
          </a:prstGeom>
          <a:noFill/>
          <a:ln>
            <a:noFill/>
          </a:ln>
        </p:spPr>
      </p:pic>
      <p:pic>
        <p:nvPicPr>
          <p:cNvPr id="172" name="Google Shape;172;p28"/>
          <p:cNvPicPr preferRelativeResize="0"/>
          <p:nvPr/>
        </p:nvPicPr>
        <p:blipFill rotWithShape="1">
          <a:blip r:embed="rId4">
            <a:alphaModFix/>
          </a:blip>
          <a:srcRect b="63862" l="0" r="69370" t="16749"/>
          <a:stretch/>
        </p:blipFill>
        <p:spPr>
          <a:xfrm>
            <a:off x="7512800" y="3928575"/>
            <a:ext cx="3021748" cy="426850"/>
          </a:xfrm>
          <a:prstGeom prst="rect">
            <a:avLst/>
          </a:prstGeom>
          <a:noFill/>
          <a:ln>
            <a:noFill/>
          </a:ln>
        </p:spPr>
      </p:pic>
      <p:pic>
        <p:nvPicPr>
          <p:cNvPr id="173" name="Google Shape;173;p28"/>
          <p:cNvPicPr preferRelativeResize="0"/>
          <p:nvPr/>
        </p:nvPicPr>
        <p:blipFill rotWithShape="1">
          <a:blip r:embed="rId4">
            <a:alphaModFix/>
          </a:blip>
          <a:srcRect b="0" l="0" r="0" t="33809"/>
          <a:stretch/>
        </p:blipFill>
        <p:spPr>
          <a:xfrm>
            <a:off x="4844550" y="5597675"/>
            <a:ext cx="6560325" cy="969025"/>
          </a:xfrm>
          <a:prstGeom prst="rect">
            <a:avLst/>
          </a:prstGeom>
          <a:noFill/>
          <a:ln>
            <a:noFill/>
          </a:ln>
        </p:spPr>
      </p:pic>
      <p:sp>
        <p:nvSpPr>
          <p:cNvPr id="174" name="Google Shape;174;p28"/>
          <p:cNvSpPr/>
          <p:nvPr/>
        </p:nvSpPr>
        <p:spPr>
          <a:xfrm>
            <a:off x="6108625" y="6290275"/>
            <a:ext cx="5296200" cy="276300"/>
          </a:xfrm>
          <a:prstGeom prst="rect">
            <a:avLst/>
          </a:prstGeom>
          <a:noFill/>
          <a:ln cap="flat" cmpd="sng" w="1905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8"/>
          <p:cNvSpPr txBox="1"/>
          <p:nvPr/>
        </p:nvSpPr>
        <p:spPr>
          <a:xfrm>
            <a:off x="339400" y="5597675"/>
            <a:ext cx="42804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solidFill>
                  <a:srgbClr val="FF0000"/>
                </a:solidFill>
                <a:latin typeface="Average"/>
                <a:ea typeface="Average"/>
                <a:cs typeface="Average"/>
                <a:sym typeface="Average"/>
              </a:rPr>
              <a:t>Unlike lists, you </a:t>
            </a:r>
            <a:r>
              <a:rPr b="1" i="1" lang="en-US" sz="1800">
                <a:solidFill>
                  <a:srgbClr val="FF0000"/>
                </a:solidFill>
                <a:latin typeface="Average"/>
                <a:ea typeface="Average"/>
                <a:cs typeface="Average"/>
                <a:sym typeface="Average"/>
              </a:rPr>
              <a:t>cannot</a:t>
            </a:r>
            <a:r>
              <a:rPr b="1" lang="en-US" sz="1800">
                <a:solidFill>
                  <a:srgbClr val="FF0000"/>
                </a:solidFill>
                <a:latin typeface="Average"/>
                <a:ea typeface="Average"/>
                <a:cs typeface="Average"/>
                <a:sym typeface="Average"/>
              </a:rPr>
              <a:t> change/modify an element in a tuple once the tuple has been created!  (lists you can, tuples you can't)</a:t>
            </a:r>
            <a:endParaRPr b="1" sz="1800">
              <a:solidFill>
                <a:srgbClr val="FF0000"/>
              </a:solidFill>
              <a:latin typeface="Average"/>
              <a:ea typeface="Average"/>
              <a:cs typeface="Average"/>
              <a:sym typeface="Averag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9"/>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pic>
        <p:nvPicPr>
          <p:cNvPr id="181" name="Google Shape;181;p29"/>
          <p:cNvPicPr preferRelativeResize="0"/>
          <p:nvPr/>
        </p:nvPicPr>
        <p:blipFill rotWithShape="1">
          <a:blip r:embed="rId3">
            <a:alphaModFix/>
          </a:blip>
          <a:srcRect b="23710" l="0" r="0" t="0"/>
          <a:stretch/>
        </p:blipFill>
        <p:spPr>
          <a:xfrm>
            <a:off x="436275" y="961250"/>
            <a:ext cx="7853574" cy="2740251"/>
          </a:xfrm>
          <a:prstGeom prst="rect">
            <a:avLst/>
          </a:prstGeom>
          <a:noFill/>
          <a:ln>
            <a:noFill/>
          </a:ln>
        </p:spPr>
      </p:pic>
      <p:pic>
        <p:nvPicPr>
          <p:cNvPr id="182" name="Google Shape;182;p29"/>
          <p:cNvPicPr preferRelativeResize="0"/>
          <p:nvPr/>
        </p:nvPicPr>
        <p:blipFill>
          <a:blip r:embed="rId4">
            <a:alphaModFix/>
          </a:blip>
          <a:stretch>
            <a:fillRect/>
          </a:stretch>
        </p:blipFill>
        <p:spPr>
          <a:xfrm>
            <a:off x="8600000" y="3228972"/>
            <a:ext cx="2590800" cy="4000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pic>
        <p:nvPicPr>
          <p:cNvPr id="188" name="Google Shape;188;p30"/>
          <p:cNvPicPr preferRelativeResize="0"/>
          <p:nvPr/>
        </p:nvPicPr>
        <p:blipFill>
          <a:blip r:embed="rId3">
            <a:alphaModFix/>
          </a:blip>
          <a:stretch>
            <a:fillRect/>
          </a:stretch>
        </p:blipFill>
        <p:spPr>
          <a:xfrm>
            <a:off x="436275" y="961250"/>
            <a:ext cx="7853574" cy="3591825"/>
          </a:xfrm>
          <a:prstGeom prst="rect">
            <a:avLst/>
          </a:prstGeom>
          <a:noFill/>
          <a:ln>
            <a:noFill/>
          </a:ln>
        </p:spPr>
      </p:pic>
      <p:pic>
        <p:nvPicPr>
          <p:cNvPr id="189" name="Google Shape;189;p30"/>
          <p:cNvPicPr preferRelativeResize="0"/>
          <p:nvPr/>
        </p:nvPicPr>
        <p:blipFill>
          <a:blip r:embed="rId4">
            <a:alphaModFix/>
          </a:blip>
          <a:stretch>
            <a:fillRect/>
          </a:stretch>
        </p:blipFill>
        <p:spPr>
          <a:xfrm>
            <a:off x="8600000" y="3228972"/>
            <a:ext cx="2590800" cy="400050"/>
          </a:xfrm>
          <a:prstGeom prst="rect">
            <a:avLst/>
          </a:prstGeom>
          <a:noFill/>
          <a:ln>
            <a:noFill/>
          </a:ln>
        </p:spPr>
      </p:pic>
      <p:pic>
        <p:nvPicPr>
          <p:cNvPr id="190" name="Google Shape;190;p30"/>
          <p:cNvPicPr preferRelativeResize="0"/>
          <p:nvPr/>
        </p:nvPicPr>
        <p:blipFill>
          <a:blip r:embed="rId5">
            <a:alphaModFix/>
          </a:blip>
          <a:stretch>
            <a:fillRect/>
          </a:stretch>
        </p:blipFill>
        <p:spPr>
          <a:xfrm>
            <a:off x="4575775" y="4920800"/>
            <a:ext cx="7124326" cy="1084125"/>
          </a:xfrm>
          <a:prstGeom prst="rect">
            <a:avLst/>
          </a:prstGeom>
          <a:noFill/>
          <a:ln>
            <a:noFill/>
          </a:ln>
        </p:spPr>
      </p:pic>
      <p:sp>
        <p:nvSpPr>
          <p:cNvPr id="191" name="Google Shape;191;p30"/>
          <p:cNvSpPr/>
          <p:nvPr/>
        </p:nvSpPr>
        <p:spPr>
          <a:xfrm>
            <a:off x="6596875" y="5728625"/>
            <a:ext cx="5029800" cy="276300"/>
          </a:xfrm>
          <a:prstGeom prst="rect">
            <a:avLst/>
          </a:prstGeom>
          <a:noFill/>
          <a:ln cap="flat" cmpd="sng" w="1905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1"/>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pic>
        <p:nvPicPr>
          <p:cNvPr id="197" name="Google Shape;197;p31"/>
          <p:cNvPicPr preferRelativeResize="0"/>
          <p:nvPr/>
        </p:nvPicPr>
        <p:blipFill>
          <a:blip r:embed="rId3">
            <a:alphaModFix/>
          </a:blip>
          <a:stretch>
            <a:fillRect/>
          </a:stretch>
        </p:blipFill>
        <p:spPr>
          <a:xfrm>
            <a:off x="436275" y="961250"/>
            <a:ext cx="7853574" cy="3591825"/>
          </a:xfrm>
          <a:prstGeom prst="rect">
            <a:avLst/>
          </a:prstGeom>
          <a:noFill/>
          <a:ln>
            <a:noFill/>
          </a:ln>
        </p:spPr>
      </p:pic>
      <p:pic>
        <p:nvPicPr>
          <p:cNvPr id="198" name="Google Shape;198;p31"/>
          <p:cNvPicPr preferRelativeResize="0"/>
          <p:nvPr/>
        </p:nvPicPr>
        <p:blipFill>
          <a:blip r:embed="rId4">
            <a:alphaModFix/>
          </a:blip>
          <a:stretch>
            <a:fillRect/>
          </a:stretch>
        </p:blipFill>
        <p:spPr>
          <a:xfrm>
            <a:off x="8600000" y="3228972"/>
            <a:ext cx="2590800" cy="400050"/>
          </a:xfrm>
          <a:prstGeom prst="rect">
            <a:avLst/>
          </a:prstGeom>
          <a:noFill/>
          <a:ln>
            <a:noFill/>
          </a:ln>
        </p:spPr>
      </p:pic>
      <p:pic>
        <p:nvPicPr>
          <p:cNvPr id="199" name="Google Shape;199;p31"/>
          <p:cNvPicPr preferRelativeResize="0"/>
          <p:nvPr/>
        </p:nvPicPr>
        <p:blipFill>
          <a:blip r:embed="rId5">
            <a:alphaModFix/>
          </a:blip>
          <a:stretch>
            <a:fillRect/>
          </a:stretch>
        </p:blipFill>
        <p:spPr>
          <a:xfrm>
            <a:off x="4575775" y="4920800"/>
            <a:ext cx="7124326" cy="1084125"/>
          </a:xfrm>
          <a:prstGeom prst="rect">
            <a:avLst/>
          </a:prstGeom>
          <a:noFill/>
          <a:ln>
            <a:noFill/>
          </a:ln>
        </p:spPr>
      </p:pic>
      <p:sp>
        <p:nvSpPr>
          <p:cNvPr id="200" name="Google Shape;200;p31"/>
          <p:cNvSpPr/>
          <p:nvPr/>
        </p:nvSpPr>
        <p:spPr>
          <a:xfrm>
            <a:off x="6596875" y="5728625"/>
            <a:ext cx="5029800" cy="276300"/>
          </a:xfrm>
          <a:prstGeom prst="rect">
            <a:avLst/>
          </a:prstGeom>
          <a:noFill/>
          <a:ln cap="flat" cmpd="sng" w="19050">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1"/>
          <p:cNvSpPr txBox="1"/>
          <p:nvPr/>
        </p:nvSpPr>
        <p:spPr>
          <a:xfrm>
            <a:off x="225850" y="4954975"/>
            <a:ext cx="43500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1800">
                <a:solidFill>
                  <a:srgbClr val="FF0000"/>
                </a:solidFill>
                <a:latin typeface="Average"/>
                <a:ea typeface="Average"/>
                <a:cs typeface="Average"/>
                <a:sym typeface="Average"/>
              </a:rPr>
              <a:t>Unlike lists, you </a:t>
            </a:r>
            <a:r>
              <a:rPr b="1" i="1" lang="en-US" sz="1800">
                <a:solidFill>
                  <a:srgbClr val="FF0000"/>
                </a:solidFill>
                <a:latin typeface="Average"/>
                <a:ea typeface="Average"/>
                <a:cs typeface="Average"/>
                <a:sym typeface="Average"/>
              </a:rPr>
              <a:t>cannot</a:t>
            </a:r>
            <a:r>
              <a:rPr b="1" lang="en-US" sz="1800">
                <a:solidFill>
                  <a:srgbClr val="FF0000"/>
                </a:solidFill>
                <a:latin typeface="Average"/>
                <a:ea typeface="Average"/>
                <a:cs typeface="Average"/>
                <a:sym typeface="Average"/>
              </a:rPr>
              <a:t> add (or remove) elements to a tuple once the tuple has been created!  (lists you can, tuples you can't)</a:t>
            </a:r>
            <a:endParaRPr b="1" sz="1800">
              <a:solidFill>
                <a:srgbClr val="FF0000"/>
              </a:solidFill>
              <a:latin typeface="Average"/>
              <a:ea typeface="Average"/>
              <a:cs typeface="Average"/>
              <a:sym typeface="Average"/>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Do Now!</a:t>
            </a:r>
            <a:endParaRPr/>
          </a:p>
        </p:txBody>
      </p:sp>
      <p:sp>
        <p:nvSpPr>
          <p:cNvPr id="69" name="Google Shape;69;p14"/>
          <p:cNvSpPr txBox="1"/>
          <p:nvPr>
            <p:ph idx="1" type="body"/>
          </p:nvPr>
        </p:nvSpPr>
        <p:spPr>
          <a:xfrm>
            <a:off x="415600" y="1308031"/>
            <a:ext cx="11360700" cy="1410600"/>
          </a:xfrm>
          <a:prstGeom prst="rect">
            <a:avLst/>
          </a:prstGeom>
        </p:spPr>
        <p:txBody>
          <a:bodyPr anchorCtr="0" anchor="t" bIns="121900" lIns="121900" spcFirstLastPara="1" rIns="121900" wrap="square" tIns="121900">
            <a:noAutofit/>
          </a:bodyPr>
          <a:lstStyle/>
          <a:p>
            <a:pPr indent="-419100" lvl="0" marL="457200" rtl="0" algn="l">
              <a:lnSpc>
                <a:spcPct val="100000"/>
              </a:lnSpc>
              <a:spcBef>
                <a:spcPts val="0"/>
              </a:spcBef>
              <a:spcAft>
                <a:spcPts val="0"/>
              </a:spcAft>
              <a:buSzPts val="3000"/>
              <a:buChar char="●"/>
            </a:pPr>
            <a:r>
              <a:rPr b="1" lang="en-US" sz="3000"/>
              <a:t>Use the U5L1 Tuples Replit project to write some code to do the following:</a:t>
            </a:r>
            <a:endParaRPr b="1" sz="3000"/>
          </a:p>
          <a:p>
            <a:pPr indent="-419100" lvl="0" marL="914400" rtl="0" algn="l">
              <a:lnSpc>
                <a:spcPct val="100000"/>
              </a:lnSpc>
              <a:spcBef>
                <a:spcPts val="0"/>
              </a:spcBef>
              <a:spcAft>
                <a:spcPts val="0"/>
              </a:spcAft>
              <a:buSzPts val="3000"/>
              <a:buAutoNum type="arabicPeriod"/>
            </a:pPr>
            <a:r>
              <a:rPr lang="en-US" sz="3000"/>
              <a:t>C</a:t>
            </a:r>
            <a:r>
              <a:rPr lang="en-US" sz="3000"/>
              <a:t>reate</a:t>
            </a:r>
            <a:r>
              <a:rPr lang="en-US" sz="3000"/>
              <a:t> a tuple named </a:t>
            </a:r>
            <a:r>
              <a:rPr lang="en-US" sz="3000">
                <a:latin typeface="Courier New"/>
                <a:ea typeface="Courier New"/>
                <a:cs typeface="Courier New"/>
                <a:sym typeface="Courier New"/>
              </a:rPr>
              <a:t>things</a:t>
            </a:r>
            <a:r>
              <a:rPr lang="en-US" sz="3000"/>
              <a:t> with </a:t>
            </a:r>
            <a:r>
              <a:rPr lang="en-US" sz="3000"/>
              <a:t>3</a:t>
            </a:r>
            <a:r>
              <a:rPr lang="en-US" sz="3000"/>
              <a:t> elements:</a:t>
            </a:r>
            <a:endParaRPr sz="3000"/>
          </a:p>
          <a:p>
            <a:pPr indent="-419100" lvl="1" marL="1828800" rtl="0" algn="l">
              <a:lnSpc>
                <a:spcPct val="100000"/>
              </a:lnSpc>
              <a:spcBef>
                <a:spcPts val="0"/>
              </a:spcBef>
              <a:spcAft>
                <a:spcPts val="0"/>
              </a:spcAft>
              <a:buSzPts val="3000"/>
              <a:buAutoNum type="alphaLcPeriod"/>
            </a:pPr>
            <a:r>
              <a:rPr lang="en-US" sz="3000"/>
              <a:t>the first element is your favorite number (an integer)</a:t>
            </a:r>
            <a:endParaRPr sz="3000"/>
          </a:p>
          <a:p>
            <a:pPr indent="-419100" lvl="1" marL="1828800" rtl="0" algn="l">
              <a:lnSpc>
                <a:spcPct val="100000"/>
              </a:lnSpc>
              <a:spcBef>
                <a:spcPts val="0"/>
              </a:spcBef>
              <a:spcAft>
                <a:spcPts val="0"/>
              </a:spcAft>
              <a:buSzPts val="3000"/>
              <a:buAutoNum type="alphaLcPeriod"/>
            </a:pPr>
            <a:r>
              <a:rPr lang="en-US" sz="3000"/>
              <a:t>the second is the name of your favorite color (a string)</a:t>
            </a:r>
            <a:endParaRPr sz="3000"/>
          </a:p>
          <a:p>
            <a:pPr indent="-419100" lvl="1" marL="1828800" rtl="0" algn="l">
              <a:lnSpc>
                <a:spcPct val="100000"/>
              </a:lnSpc>
              <a:spcBef>
                <a:spcPts val="0"/>
              </a:spcBef>
              <a:spcAft>
                <a:spcPts val="0"/>
              </a:spcAft>
              <a:buSzPts val="3000"/>
              <a:buAutoNum type="alphaLcPeriod"/>
            </a:pPr>
            <a:r>
              <a:rPr lang="en-US" sz="3000"/>
              <a:t>the third is a boolean value: </a:t>
            </a:r>
            <a:r>
              <a:rPr lang="en-US" sz="3000">
                <a:latin typeface="Courier New"/>
                <a:ea typeface="Courier New"/>
                <a:cs typeface="Courier New"/>
                <a:sym typeface="Courier New"/>
              </a:rPr>
              <a:t>True</a:t>
            </a:r>
            <a:r>
              <a:rPr lang="en-US" sz="3000"/>
              <a:t> if you had a good break, </a:t>
            </a:r>
            <a:r>
              <a:rPr lang="en-US" sz="3000">
                <a:latin typeface="Courier New"/>
                <a:ea typeface="Courier New"/>
                <a:cs typeface="Courier New"/>
                <a:sym typeface="Courier New"/>
              </a:rPr>
              <a:t>False</a:t>
            </a:r>
            <a:r>
              <a:rPr lang="en-US" sz="3000"/>
              <a:t> if you didn't</a:t>
            </a:r>
            <a:endParaRPr sz="3000"/>
          </a:p>
          <a:p>
            <a:pPr indent="0" lvl="0" marL="0" rtl="0" algn="l">
              <a:lnSpc>
                <a:spcPct val="100000"/>
              </a:lnSpc>
              <a:spcBef>
                <a:spcPts val="2100"/>
              </a:spcBef>
              <a:spcAft>
                <a:spcPts val="0"/>
              </a:spcAft>
              <a:buNone/>
            </a:pPr>
            <a:r>
              <a:rPr lang="en-US" sz="3000"/>
              <a:t>    </a:t>
            </a:r>
            <a:r>
              <a:rPr b="1" lang="en-US" sz="3000"/>
              <a:t> 2.</a:t>
            </a:r>
            <a:r>
              <a:rPr lang="en-US" sz="3000"/>
              <a:t>  Choose one of the 3 elements at random and print it out.</a:t>
            </a:r>
            <a:endParaRPr sz="3000"/>
          </a:p>
          <a:p>
            <a:pPr indent="0" lvl="0" marL="0" rtl="0" algn="l">
              <a:lnSpc>
                <a:spcPct val="100000"/>
              </a:lnSpc>
              <a:spcBef>
                <a:spcPts val="2100"/>
              </a:spcBef>
              <a:spcAft>
                <a:spcPts val="2100"/>
              </a:spcAft>
              <a:buNone/>
            </a:pPr>
            <a:r>
              <a:rPr b="1" lang="en-US" sz="3000"/>
              <a:t>Run your code a few times to make sure the random part works!</a:t>
            </a:r>
            <a:endParaRPr b="1" sz="30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2"/>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Partner Discussion!</a:t>
            </a:r>
            <a:endParaRPr/>
          </a:p>
        </p:txBody>
      </p:sp>
      <p:sp>
        <p:nvSpPr>
          <p:cNvPr id="207" name="Google Shape;207;p32"/>
          <p:cNvSpPr txBox="1"/>
          <p:nvPr>
            <p:ph idx="1" type="body"/>
          </p:nvPr>
        </p:nvSpPr>
        <p:spPr>
          <a:xfrm>
            <a:off x="349275" y="919925"/>
            <a:ext cx="11722800" cy="55374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2800">
                <a:solidFill>
                  <a:schemeClr val="accent5"/>
                </a:solidFill>
                <a:latin typeface="Arial"/>
                <a:ea typeface="Arial"/>
                <a:cs typeface="Arial"/>
                <a:sym typeface="Arial"/>
              </a:rPr>
              <a:t>So why do you think you would ever want to use a tuple instead of list?  Why do tuples even exist?  Are there any advantages?</a:t>
            </a:r>
            <a:endParaRPr sz="2800">
              <a:solidFill>
                <a:schemeClr val="accent5"/>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3"/>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Partner Discussion!</a:t>
            </a:r>
            <a:endParaRPr/>
          </a:p>
          <a:p>
            <a:pPr indent="0" lvl="0" marL="0" rtl="0" algn="l">
              <a:spcBef>
                <a:spcPts val="0"/>
              </a:spcBef>
              <a:spcAft>
                <a:spcPts val="0"/>
              </a:spcAft>
              <a:buNone/>
            </a:pPr>
            <a:r>
              <a:t/>
            </a:r>
            <a:endParaRPr/>
          </a:p>
        </p:txBody>
      </p:sp>
      <p:sp>
        <p:nvSpPr>
          <p:cNvPr id="213" name="Google Shape;213;p33"/>
          <p:cNvSpPr txBox="1"/>
          <p:nvPr>
            <p:ph idx="1" type="body"/>
          </p:nvPr>
        </p:nvSpPr>
        <p:spPr>
          <a:xfrm>
            <a:off x="349275" y="919925"/>
            <a:ext cx="11722800" cy="55374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2800">
                <a:solidFill>
                  <a:schemeClr val="accent5"/>
                </a:solidFill>
                <a:latin typeface="Arial"/>
                <a:ea typeface="Arial"/>
                <a:cs typeface="Arial"/>
                <a:sym typeface="Arial"/>
              </a:rPr>
              <a:t>So why do you think you would ever want to use a tuple instead of list?  Why do tuples even exist?  Are there any advantages?</a:t>
            </a:r>
            <a:endParaRPr sz="2800">
              <a:solidFill>
                <a:schemeClr val="accent5"/>
              </a:solidFill>
              <a:latin typeface="Arial"/>
              <a:ea typeface="Arial"/>
              <a:cs typeface="Arial"/>
              <a:sym typeface="Arial"/>
            </a:endParaRPr>
          </a:p>
          <a:p>
            <a:pPr indent="0" lvl="0" marL="0" rtl="0" algn="l">
              <a:lnSpc>
                <a:spcPct val="100000"/>
              </a:lnSpc>
              <a:spcBef>
                <a:spcPts val="0"/>
              </a:spcBef>
              <a:spcAft>
                <a:spcPts val="0"/>
              </a:spcAft>
              <a:buNone/>
            </a:pPr>
            <a:r>
              <a:t/>
            </a:r>
            <a:endParaRPr sz="2800">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It turns out, tuples are more memory efficient than lists, so if you know the data in a collection doesn't need to change or isn't going to change, using a tuple over a list is preferred (although you </a:t>
            </a:r>
            <a:r>
              <a:rPr i="1" lang="en-US" sz="2800">
                <a:latin typeface="Arial"/>
                <a:ea typeface="Arial"/>
                <a:cs typeface="Arial"/>
                <a:sym typeface="Arial"/>
              </a:rPr>
              <a:t>could use either</a:t>
            </a:r>
            <a:r>
              <a:rPr lang="en-US" sz="2800">
                <a:latin typeface="Arial"/>
                <a:ea typeface="Arial"/>
                <a:cs typeface="Arial"/>
                <a:sym typeface="Arial"/>
              </a:rPr>
              <a:t>).</a:t>
            </a:r>
            <a:endParaRPr sz="2800">
              <a:latin typeface="Arial"/>
              <a:ea typeface="Arial"/>
              <a:cs typeface="Arial"/>
              <a:sym typeface="Arial"/>
            </a:endParaRPr>
          </a:p>
          <a:p>
            <a:pPr indent="0" lvl="0" marL="0" rtl="0" algn="l">
              <a:lnSpc>
                <a:spcPct val="100000"/>
              </a:lnSpc>
              <a:spcBef>
                <a:spcPts val="0"/>
              </a:spcBef>
              <a:spcAft>
                <a:spcPts val="0"/>
              </a:spcAft>
              <a:buNone/>
            </a:pPr>
            <a:r>
              <a:t/>
            </a:r>
            <a:endParaRPr sz="2800">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If you know that data in the collection needs the ability to be modified, like updating/adding/removing, using a list is the only option (since a tuple doesn't </a:t>
            </a:r>
            <a:r>
              <a:rPr lang="en-US" sz="2800">
                <a:latin typeface="Arial"/>
                <a:ea typeface="Arial"/>
                <a:cs typeface="Arial"/>
                <a:sym typeface="Arial"/>
              </a:rPr>
              <a:t>support</a:t>
            </a:r>
            <a:r>
              <a:rPr lang="en-US" sz="2800">
                <a:latin typeface="Arial"/>
                <a:ea typeface="Arial"/>
                <a:cs typeface="Arial"/>
                <a:sym typeface="Arial"/>
              </a:rPr>
              <a:t> modification).</a:t>
            </a:r>
            <a:endParaRPr sz="2800">
              <a:latin typeface="Arial"/>
              <a:ea typeface="Arial"/>
              <a:cs typeface="Arial"/>
              <a:sym typeface="Arial"/>
            </a:endParaRPr>
          </a:p>
          <a:p>
            <a:pPr indent="0" lvl="0" marL="0" rtl="0" algn="l">
              <a:lnSpc>
                <a:spcPct val="100000"/>
              </a:lnSpc>
              <a:spcBef>
                <a:spcPts val="0"/>
              </a:spcBef>
              <a:spcAft>
                <a:spcPts val="0"/>
              </a:spcAft>
              <a:buNone/>
            </a:pPr>
            <a:r>
              <a:t/>
            </a:r>
            <a:endParaRPr sz="2800">
              <a:latin typeface="Arial"/>
              <a:ea typeface="Arial"/>
              <a:cs typeface="Arial"/>
              <a:sym typeface="Arial"/>
            </a:endParaRPr>
          </a:p>
          <a:p>
            <a:pPr indent="0" lvl="0" marL="0" rtl="0" algn="l">
              <a:lnSpc>
                <a:spcPct val="100000"/>
              </a:lnSpc>
              <a:spcBef>
                <a:spcPts val="0"/>
              </a:spcBef>
              <a:spcAft>
                <a:spcPts val="0"/>
              </a:spcAft>
              <a:buNone/>
            </a:pPr>
            <a:r>
              <a:rPr lang="en-US" sz="2800">
                <a:latin typeface="Arial"/>
                <a:ea typeface="Arial"/>
                <a:cs typeface="Arial"/>
                <a:sym typeface="Arial"/>
              </a:rPr>
              <a:t>There is no situation in where a tuple </a:t>
            </a:r>
            <a:r>
              <a:rPr i="1" lang="en-US" sz="2800">
                <a:latin typeface="Arial"/>
                <a:ea typeface="Arial"/>
                <a:cs typeface="Arial"/>
                <a:sym typeface="Arial"/>
              </a:rPr>
              <a:t>must</a:t>
            </a:r>
            <a:r>
              <a:rPr lang="en-US" sz="2800">
                <a:latin typeface="Arial"/>
                <a:ea typeface="Arial"/>
                <a:cs typeface="Arial"/>
                <a:sym typeface="Arial"/>
              </a:rPr>
              <a:t> be used, it's just a more </a:t>
            </a:r>
            <a:r>
              <a:rPr lang="en-US" sz="2800">
                <a:latin typeface="Arial"/>
                <a:ea typeface="Arial"/>
                <a:cs typeface="Arial"/>
                <a:sym typeface="Arial"/>
              </a:rPr>
              <a:t>efficient</a:t>
            </a:r>
            <a:r>
              <a:rPr lang="en-US" sz="2800">
                <a:latin typeface="Arial"/>
                <a:ea typeface="Arial"/>
                <a:cs typeface="Arial"/>
                <a:sym typeface="Arial"/>
              </a:rPr>
              <a:t> data structure option when data won't be modified.</a:t>
            </a:r>
            <a:endParaRPr sz="2800">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34"/>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solidFill>
                  <a:srgbClr val="FF00FF"/>
                </a:solidFill>
              </a:rPr>
              <a:t>DEMO: </a:t>
            </a:r>
            <a:r>
              <a:rPr lang="en-US"/>
              <a:t>Tuples can be used as </a:t>
            </a:r>
            <a:r>
              <a:rPr lang="en-US"/>
              <a:t>function</a:t>
            </a:r>
            <a:r>
              <a:rPr lang="en-US"/>
              <a:t> parameter</a:t>
            </a:r>
            <a:r>
              <a:rPr lang="en-US"/>
              <a:t>s</a:t>
            </a:r>
            <a:r>
              <a:rPr lang="en-US"/>
              <a:t> (and can be iterated over like lists)</a:t>
            </a:r>
            <a:endParaRPr/>
          </a:p>
        </p:txBody>
      </p:sp>
      <p:sp>
        <p:nvSpPr>
          <p:cNvPr id="219" name="Google Shape;219;p34"/>
          <p:cNvSpPr txBox="1"/>
          <p:nvPr>
            <p:ph idx="1" type="body"/>
          </p:nvPr>
        </p:nvSpPr>
        <p:spPr>
          <a:xfrm>
            <a:off x="339400" y="2042000"/>
            <a:ext cx="11722800" cy="46998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def add_nums(</a:t>
            </a:r>
            <a:r>
              <a:rPr b="1" lang="en-US" sz="2300">
                <a:solidFill>
                  <a:schemeClr val="accent6"/>
                </a:solidFill>
                <a:latin typeface="Courier New"/>
                <a:ea typeface="Courier New"/>
                <a:cs typeface="Courier New"/>
                <a:sym typeface="Courier New"/>
              </a:rPr>
              <a:t>nums</a:t>
            </a:r>
            <a:r>
              <a:rPr lang="en-US" sz="2300">
                <a:solidFill>
                  <a:schemeClr val="accent6"/>
                </a:solidFill>
                <a:latin typeface="Courier New"/>
                <a:ea typeface="Courier New"/>
                <a:cs typeface="Courier New"/>
                <a:sym typeface="Courier New"/>
              </a:rPr>
              <a:t>):</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sum = 0</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a:t>
            </a:r>
            <a:r>
              <a:rPr b="1" lang="en-US" sz="2300">
                <a:solidFill>
                  <a:schemeClr val="accent6"/>
                </a:solidFill>
                <a:latin typeface="Courier New"/>
                <a:ea typeface="Courier New"/>
                <a:cs typeface="Courier New"/>
                <a:sym typeface="Courier New"/>
              </a:rPr>
              <a:t>for num in nums:</a:t>
            </a:r>
            <a:r>
              <a:rPr lang="en-US" sz="2300">
                <a:solidFill>
                  <a:schemeClr val="accent6"/>
                </a:solidFill>
                <a:latin typeface="Courier New"/>
                <a:ea typeface="Courier New"/>
                <a:cs typeface="Courier New"/>
                <a:sym typeface="Courier New"/>
              </a:rPr>
              <a:t>  </a:t>
            </a:r>
            <a:r>
              <a:rPr b="1" lang="en-US" sz="2300">
                <a:solidFill>
                  <a:srgbClr val="6AA84F"/>
                </a:solidFill>
                <a:latin typeface="Courier New"/>
                <a:ea typeface="Courier New"/>
                <a:cs typeface="Courier New"/>
                <a:sym typeface="Courier New"/>
              </a:rPr>
              <a:t># you can iterate over a tuple like a list</a:t>
            </a:r>
            <a:endParaRPr b="1" sz="2300">
              <a:solidFill>
                <a:srgbClr val="6AA84F"/>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sum = sum + num</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return sum</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US" sz="2300">
                <a:solidFill>
                  <a:srgbClr val="6AA84F"/>
                </a:solidFill>
                <a:latin typeface="Courier New"/>
                <a:ea typeface="Courier New"/>
                <a:cs typeface="Courier New"/>
                <a:sym typeface="Courier New"/>
              </a:rPr>
              <a:t># main program</a:t>
            </a:r>
            <a:endParaRPr b="1" sz="2300">
              <a:solidFill>
                <a:srgbClr val="6AA84F"/>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US" sz="2300">
                <a:solidFill>
                  <a:schemeClr val="accent6"/>
                </a:solidFill>
                <a:latin typeface="Courier New"/>
                <a:ea typeface="Courier New"/>
                <a:cs typeface="Courier New"/>
                <a:sym typeface="Courier New"/>
              </a:rPr>
              <a:t>my_nums = (3, 5, 10, 8)</a:t>
            </a:r>
            <a:endParaRPr b="1"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the_sum = add_nums(</a:t>
            </a:r>
            <a:r>
              <a:rPr b="1" lang="en-US" sz="2300">
                <a:solidFill>
                  <a:schemeClr val="accent6"/>
                </a:solidFill>
                <a:latin typeface="Courier New"/>
                <a:ea typeface="Courier New"/>
                <a:cs typeface="Courier New"/>
                <a:sym typeface="Courier New"/>
              </a:rPr>
              <a:t>my_nums</a:t>
            </a:r>
            <a:r>
              <a:rPr lang="en-US" sz="2300">
                <a:solidFill>
                  <a:schemeClr val="accent6"/>
                </a:solidFill>
                <a:latin typeface="Courier New"/>
                <a:ea typeface="Courier New"/>
                <a:cs typeface="Courier New"/>
                <a:sym typeface="Courier New"/>
              </a:rPr>
              <a:t>)  </a:t>
            </a:r>
            <a:r>
              <a:rPr b="1" lang="en-US" sz="2300">
                <a:solidFill>
                  <a:srgbClr val="6AA84F"/>
                </a:solidFill>
                <a:latin typeface="Courier New"/>
                <a:ea typeface="Courier New"/>
                <a:cs typeface="Courier New"/>
                <a:sym typeface="Courier New"/>
              </a:rPr>
              <a:t># the tuple is passed as a parameter</a:t>
            </a:r>
            <a:endParaRPr b="1" sz="2300">
              <a:solidFill>
                <a:srgbClr val="6AA84F"/>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print(the_sum)</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5"/>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solidFill>
                  <a:srgbClr val="FF00FF"/>
                </a:solidFill>
              </a:rPr>
              <a:t>DEMO: </a:t>
            </a:r>
            <a:r>
              <a:rPr lang="en-US"/>
              <a:t>Tuples can be returned by functions</a:t>
            </a:r>
            <a:endParaRPr/>
          </a:p>
        </p:txBody>
      </p:sp>
      <p:sp>
        <p:nvSpPr>
          <p:cNvPr id="225" name="Google Shape;225;p35"/>
          <p:cNvSpPr txBox="1"/>
          <p:nvPr>
            <p:ph idx="1" type="body"/>
          </p:nvPr>
        </p:nvSpPr>
        <p:spPr>
          <a:xfrm>
            <a:off x="339400" y="1051400"/>
            <a:ext cx="11722800" cy="46998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import random</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def random_coord():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x = random.randint(-100, 100)</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y = random.randint(-100, 100)</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a:t>
            </a:r>
            <a:r>
              <a:rPr b="1" lang="en-US" sz="2300">
                <a:solidFill>
                  <a:schemeClr val="accent6"/>
                </a:solidFill>
                <a:latin typeface="Courier New"/>
                <a:ea typeface="Courier New"/>
                <a:cs typeface="Courier New"/>
                <a:sym typeface="Courier New"/>
              </a:rPr>
              <a:t>coord = (x, y)  </a:t>
            </a:r>
            <a:r>
              <a:rPr b="1" lang="en-US" sz="2300">
                <a:solidFill>
                  <a:srgbClr val="6AA84F"/>
                </a:solidFill>
                <a:latin typeface="Courier New"/>
                <a:ea typeface="Courier New"/>
                <a:cs typeface="Courier New"/>
                <a:sym typeface="Courier New"/>
              </a:rPr>
              <a:t># create tuple from x and y</a:t>
            </a:r>
            <a:endParaRPr b="1" sz="2300">
              <a:solidFill>
                <a:srgbClr val="6AA84F"/>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US" sz="2300">
                <a:solidFill>
                  <a:schemeClr val="accent6"/>
                </a:solidFill>
                <a:latin typeface="Courier New"/>
                <a:ea typeface="Courier New"/>
                <a:cs typeface="Courier New"/>
                <a:sym typeface="Courier New"/>
              </a:rPr>
              <a:t>    return coord </a:t>
            </a:r>
            <a:r>
              <a:rPr lang="en-US" sz="2300">
                <a:solidFill>
                  <a:schemeClr val="accent6"/>
                </a:solidFill>
                <a:latin typeface="Courier New"/>
                <a:ea typeface="Courier New"/>
                <a:cs typeface="Courier New"/>
                <a:sym typeface="Courier New"/>
              </a:rPr>
              <a:t>  </a:t>
            </a:r>
            <a:r>
              <a:rPr b="1" lang="en-US" sz="2300">
                <a:solidFill>
                  <a:srgbClr val="6AA84F"/>
                </a:solidFill>
                <a:latin typeface="Courier New"/>
                <a:ea typeface="Courier New"/>
                <a:cs typeface="Courier New"/>
                <a:sym typeface="Courier New"/>
              </a:rPr>
              <a:t># return tuple</a:t>
            </a:r>
            <a:endParaRPr b="1" sz="2300">
              <a:solidFill>
                <a:srgbClr val="6AA84F"/>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US" sz="2300">
                <a:solidFill>
                  <a:srgbClr val="6AA84F"/>
                </a:solidFill>
                <a:latin typeface="Courier New"/>
                <a:ea typeface="Courier New"/>
                <a:cs typeface="Courier New"/>
                <a:sym typeface="Courier New"/>
              </a:rPr>
              <a:t># main program</a:t>
            </a:r>
            <a:endParaRPr b="1" sz="2300">
              <a:solidFill>
                <a:srgbClr val="6AA84F"/>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new_coord = random_coord()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print(new_coord)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new_coord = random_coord()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print(new_coord)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new_coord = random_coord()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print(new_coord)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6"/>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solidFill>
                  <a:srgbClr val="FF00FF"/>
                </a:solidFill>
              </a:rPr>
              <a:t>DEMO: </a:t>
            </a:r>
            <a:r>
              <a:rPr lang="en-US"/>
              <a:t>Tuples can be returned by functions</a:t>
            </a:r>
            <a:endParaRPr/>
          </a:p>
        </p:txBody>
      </p:sp>
      <p:sp>
        <p:nvSpPr>
          <p:cNvPr id="231" name="Google Shape;231;p36"/>
          <p:cNvSpPr txBox="1"/>
          <p:nvPr>
            <p:ph idx="1" type="body"/>
          </p:nvPr>
        </p:nvSpPr>
        <p:spPr>
          <a:xfrm>
            <a:off x="339400" y="1051400"/>
            <a:ext cx="11722800" cy="46998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import random</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def random_coord():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x = random.randint(-100, 100)</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y = random.randint(-100, 100)</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    </a:t>
            </a:r>
            <a:r>
              <a:rPr b="1" lang="en-US" sz="2300">
                <a:solidFill>
                  <a:schemeClr val="accent6"/>
                </a:solidFill>
                <a:latin typeface="Courier New"/>
                <a:ea typeface="Courier New"/>
                <a:cs typeface="Courier New"/>
                <a:sym typeface="Courier New"/>
              </a:rPr>
              <a:t>coord = [x, y]  </a:t>
            </a:r>
            <a:r>
              <a:rPr b="1" lang="en-US" sz="2300">
                <a:solidFill>
                  <a:schemeClr val="accent5"/>
                </a:solidFill>
                <a:latin typeface="Courier New"/>
                <a:ea typeface="Courier New"/>
                <a:cs typeface="Courier New"/>
                <a:sym typeface="Courier New"/>
              </a:rPr>
              <a:t># COULD have used a list here</a:t>
            </a:r>
            <a:endParaRPr b="1" sz="2300">
              <a:solidFill>
                <a:schemeClr val="accent5"/>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US" sz="2300">
                <a:solidFill>
                  <a:schemeClr val="accent6"/>
                </a:solidFill>
                <a:latin typeface="Courier New"/>
                <a:ea typeface="Courier New"/>
                <a:cs typeface="Courier New"/>
                <a:sym typeface="Courier New"/>
              </a:rPr>
              <a:t>    return coord </a:t>
            </a:r>
            <a:r>
              <a:rPr lang="en-US" sz="2300">
                <a:solidFill>
                  <a:schemeClr val="accent6"/>
                </a:solidFill>
                <a:latin typeface="Courier New"/>
                <a:ea typeface="Courier New"/>
                <a:cs typeface="Courier New"/>
                <a:sym typeface="Courier New"/>
              </a:rPr>
              <a:t>  </a:t>
            </a:r>
            <a:r>
              <a:rPr b="1" lang="en-US" sz="2300">
                <a:solidFill>
                  <a:schemeClr val="accent5"/>
                </a:solidFill>
                <a:latin typeface="Courier New"/>
                <a:ea typeface="Courier New"/>
                <a:cs typeface="Courier New"/>
                <a:sym typeface="Courier New"/>
              </a:rPr>
              <a:t># return list</a:t>
            </a:r>
            <a:endParaRPr b="1" sz="2300">
              <a:solidFill>
                <a:schemeClr val="accent5"/>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b="1" lang="en-US" sz="2300">
                <a:solidFill>
                  <a:srgbClr val="6AA84F"/>
                </a:solidFill>
                <a:latin typeface="Courier New"/>
                <a:ea typeface="Courier New"/>
                <a:cs typeface="Courier New"/>
                <a:sym typeface="Courier New"/>
              </a:rPr>
              <a:t># main program</a:t>
            </a:r>
            <a:endParaRPr b="1" sz="2300">
              <a:solidFill>
                <a:srgbClr val="6AA84F"/>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new_coord = random_coord()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print(new_coord)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new_coord = random_coord()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print(new_coord)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new_coord = random_coord()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2300">
                <a:solidFill>
                  <a:schemeClr val="accent6"/>
                </a:solidFill>
                <a:latin typeface="Courier New"/>
                <a:ea typeface="Courier New"/>
                <a:cs typeface="Courier New"/>
                <a:sym typeface="Courier New"/>
              </a:rPr>
              <a:t>print(new_coord)</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2300">
              <a:solidFill>
                <a:schemeClr val="accent6"/>
              </a:solidFill>
              <a:latin typeface="Courier New"/>
              <a:ea typeface="Courier New"/>
              <a:cs typeface="Courier New"/>
              <a:sym typeface="Courier New"/>
            </a:endParaRPr>
          </a:p>
        </p:txBody>
      </p:sp>
      <p:sp>
        <p:nvSpPr>
          <p:cNvPr id="232" name="Google Shape;232;p36"/>
          <p:cNvSpPr txBox="1"/>
          <p:nvPr/>
        </p:nvSpPr>
        <p:spPr>
          <a:xfrm>
            <a:off x="6522700" y="4212450"/>
            <a:ext cx="5177400" cy="172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solidFill>
                  <a:schemeClr val="accent5"/>
                </a:solidFill>
                <a:latin typeface="Average"/>
                <a:ea typeface="Average"/>
                <a:cs typeface="Average"/>
                <a:sym typeface="Average"/>
              </a:rPr>
              <a:t>Note that we could have also returned a list with 2 elements in it, rather than a tuple.   But since my program doesn't </a:t>
            </a:r>
            <a:r>
              <a:rPr lang="en-US" sz="2000">
                <a:solidFill>
                  <a:schemeClr val="accent5"/>
                </a:solidFill>
                <a:latin typeface="Average"/>
                <a:ea typeface="Average"/>
                <a:cs typeface="Average"/>
                <a:sym typeface="Average"/>
              </a:rPr>
              <a:t>intend to change the x or y in the returned points, we use a tuple because it's more efficient!</a:t>
            </a:r>
            <a:endParaRPr sz="2000">
              <a:solidFill>
                <a:schemeClr val="accent5"/>
              </a:solidFill>
              <a:latin typeface="Average"/>
              <a:ea typeface="Average"/>
              <a:cs typeface="Average"/>
              <a:sym typeface="Average"/>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7"/>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Agenda</a:t>
            </a:r>
            <a:endParaRPr/>
          </a:p>
        </p:txBody>
      </p:sp>
      <p:sp>
        <p:nvSpPr>
          <p:cNvPr id="238" name="Google Shape;238;p37"/>
          <p:cNvSpPr txBox="1"/>
          <p:nvPr>
            <p:ph idx="1" type="body"/>
          </p:nvPr>
        </p:nvSpPr>
        <p:spPr>
          <a:xfrm>
            <a:off x="415600" y="1308031"/>
            <a:ext cx="11360700" cy="1410600"/>
          </a:xfrm>
          <a:prstGeom prst="rect">
            <a:avLst/>
          </a:prstGeom>
        </p:spPr>
        <p:txBody>
          <a:bodyPr anchorCtr="0" anchor="t" bIns="121900" lIns="121900" spcFirstLastPara="1" rIns="121900" wrap="square" tIns="121900">
            <a:noAutofit/>
          </a:bodyPr>
          <a:lstStyle/>
          <a:p>
            <a:pPr indent="0" lvl="0" marL="0" rtl="0" algn="l">
              <a:spcBef>
                <a:spcPts val="0"/>
              </a:spcBef>
              <a:spcAft>
                <a:spcPts val="2100"/>
              </a:spcAft>
              <a:buNone/>
            </a:pPr>
            <a:r>
              <a:rPr b="1" lang="en-US" sz="3000"/>
              <a:t>Unit 5 Lab 1</a:t>
            </a:r>
            <a:endParaRPr b="1" sz="3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Do Now!  </a:t>
            </a:r>
            <a:r>
              <a:rPr lang="en-US">
                <a:solidFill>
                  <a:srgbClr val="00FF00"/>
                </a:solidFill>
              </a:rPr>
              <a:t>one way to do it</a:t>
            </a:r>
            <a:endParaRPr>
              <a:solidFill>
                <a:srgbClr val="00FF00"/>
              </a:solidFill>
            </a:endParaRPr>
          </a:p>
        </p:txBody>
      </p:sp>
      <p:sp>
        <p:nvSpPr>
          <p:cNvPr id="75" name="Google Shape;75;p15"/>
          <p:cNvSpPr txBox="1"/>
          <p:nvPr>
            <p:ph idx="1" type="body"/>
          </p:nvPr>
        </p:nvSpPr>
        <p:spPr>
          <a:xfrm>
            <a:off x="415600" y="1308024"/>
            <a:ext cx="11360700" cy="2820000"/>
          </a:xfrm>
          <a:prstGeom prst="rect">
            <a:avLst/>
          </a:prstGeom>
          <a:solidFill>
            <a:schemeClr val="accent6"/>
          </a:solidFill>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3000">
                <a:solidFill>
                  <a:schemeClr val="lt1"/>
                </a:solidFill>
                <a:latin typeface="Courier New"/>
                <a:ea typeface="Courier New"/>
                <a:cs typeface="Courier New"/>
                <a:sym typeface="Courier New"/>
              </a:rPr>
              <a:t>import random</a:t>
            </a:r>
            <a:endParaRPr sz="3000">
              <a:solidFill>
                <a:schemeClr val="lt1"/>
              </a:solidFill>
              <a:latin typeface="Courier New"/>
              <a:ea typeface="Courier New"/>
              <a:cs typeface="Courier New"/>
              <a:sym typeface="Courier New"/>
            </a:endParaRPr>
          </a:p>
          <a:p>
            <a:pPr indent="0" lvl="0" marL="0" rtl="0" algn="l">
              <a:lnSpc>
                <a:spcPct val="100000"/>
              </a:lnSpc>
              <a:spcBef>
                <a:spcPts val="0"/>
              </a:spcBef>
              <a:spcAft>
                <a:spcPts val="0"/>
              </a:spcAft>
              <a:buNone/>
            </a:pPr>
            <a:r>
              <a:t/>
            </a:r>
            <a:endParaRPr sz="3000">
              <a:solidFill>
                <a:schemeClr val="lt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3000">
                <a:solidFill>
                  <a:schemeClr val="lt1"/>
                </a:solidFill>
                <a:latin typeface="Courier New"/>
                <a:ea typeface="Courier New"/>
                <a:cs typeface="Courier New"/>
                <a:sym typeface="Courier New"/>
              </a:rPr>
              <a:t>things = (7, "orange", True)</a:t>
            </a:r>
            <a:endParaRPr sz="3000">
              <a:solidFill>
                <a:schemeClr val="lt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3000">
                <a:solidFill>
                  <a:schemeClr val="lt1"/>
                </a:solidFill>
                <a:latin typeface="Courier New"/>
                <a:ea typeface="Courier New"/>
                <a:cs typeface="Courier New"/>
                <a:sym typeface="Courier New"/>
              </a:rPr>
              <a:t>choice = random.randint(0, 2)</a:t>
            </a:r>
            <a:endParaRPr sz="3000">
              <a:solidFill>
                <a:schemeClr val="lt1"/>
              </a:solidFill>
              <a:latin typeface="Courier New"/>
              <a:ea typeface="Courier New"/>
              <a:cs typeface="Courier New"/>
              <a:sym typeface="Courier New"/>
            </a:endParaRPr>
          </a:p>
          <a:p>
            <a:pPr indent="0" lvl="0" marL="0" rtl="0" algn="l">
              <a:lnSpc>
                <a:spcPct val="100000"/>
              </a:lnSpc>
              <a:spcBef>
                <a:spcPts val="0"/>
              </a:spcBef>
              <a:spcAft>
                <a:spcPts val="0"/>
              </a:spcAft>
              <a:buNone/>
            </a:pPr>
            <a:r>
              <a:rPr lang="en-US" sz="3000">
                <a:solidFill>
                  <a:schemeClr val="lt1"/>
                </a:solidFill>
                <a:latin typeface="Courier New"/>
                <a:ea typeface="Courier New"/>
                <a:cs typeface="Courier New"/>
                <a:sym typeface="Courier New"/>
              </a:rPr>
              <a:t>print(things[choice])</a:t>
            </a:r>
            <a:endParaRPr sz="3000">
              <a:solidFill>
                <a:schemeClr val="lt1"/>
              </a:solidFill>
              <a:latin typeface="Courier New"/>
              <a:ea typeface="Courier New"/>
              <a:cs typeface="Courier New"/>
              <a:sym typeface="Courier New"/>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6"/>
          <p:cNvSpPr txBox="1"/>
          <p:nvPr>
            <p:ph type="title"/>
          </p:nvPr>
        </p:nvSpPr>
        <p:spPr>
          <a:xfrm>
            <a:off x="314000" y="390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Coming Up</a:t>
            </a:r>
            <a:endParaRPr>
              <a:latin typeface="Courier New"/>
              <a:ea typeface="Courier New"/>
              <a:cs typeface="Courier New"/>
              <a:sym typeface="Courier New"/>
            </a:endParaRPr>
          </a:p>
        </p:txBody>
      </p:sp>
      <p:sp>
        <p:nvSpPr>
          <p:cNvPr id="81" name="Google Shape;81;p16"/>
          <p:cNvSpPr txBox="1"/>
          <p:nvPr>
            <p:ph idx="12" type="sldNum"/>
          </p:nvPr>
        </p:nvSpPr>
        <p:spPr>
          <a:xfrm>
            <a:off x="15093778" y="8321794"/>
            <a:ext cx="975600" cy="6996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a:t>‹#›</a:t>
            </a:fld>
            <a:endParaRPr/>
          </a:p>
        </p:txBody>
      </p:sp>
      <p:sp>
        <p:nvSpPr>
          <p:cNvPr id="82" name="Google Shape;82;p16"/>
          <p:cNvSpPr txBox="1"/>
          <p:nvPr/>
        </p:nvSpPr>
        <p:spPr>
          <a:xfrm>
            <a:off x="415600" y="1211500"/>
            <a:ext cx="11115300" cy="598500"/>
          </a:xfrm>
          <a:prstGeom prst="rect">
            <a:avLst/>
          </a:prstGeom>
          <a:noFill/>
          <a:ln>
            <a:noFill/>
          </a:ln>
        </p:spPr>
        <p:txBody>
          <a:bodyPr anchorCtr="0" anchor="t" bIns="121900" lIns="121900" spcFirstLastPara="1" rIns="121900" wrap="square" tIns="121900">
            <a:noAutofit/>
          </a:bodyPr>
          <a:lstStyle/>
          <a:p>
            <a:pPr indent="-482600" lvl="0" marL="609600" rtl="0" algn="l">
              <a:spcBef>
                <a:spcPts val="0"/>
              </a:spcBef>
              <a:spcAft>
                <a:spcPts val="0"/>
              </a:spcAft>
              <a:buClr>
                <a:schemeClr val="accent6"/>
              </a:buClr>
              <a:buSzPts val="2800"/>
              <a:buFont typeface="Average"/>
              <a:buChar char="●"/>
            </a:pPr>
            <a:r>
              <a:rPr b="1" lang="en-US" sz="2800">
                <a:solidFill>
                  <a:srgbClr val="FF00FF"/>
                </a:solidFill>
                <a:latin typeface="Average"/>
                <a:ea typeface="Average"/>
                <a:cs typeface="Average"/>
                <a:sym typeface="Average"/>
              </a:rPr>
              <a:t>This week</a:t>
            </a:r>
            <a:r>
              <a:rPr lang="en-US" sz="2800">
                <a:solidFill>
                  <a:srgbClr val="FF00FF"/>
                </a:solidFill>
                <a:latin typeface="Average"/>
                <a:ea typeface="Average"/>
                <a:cs typeface="Average"/>
                <a:sym typeface="Average"/>
              </a:rPr>
              <a:t>: </a:t>
            </a:r>
            <a:r>
              <a:rPr lang="en-US" sz="2800">
                <a:solidFill>
                  <a:schemeClr val="accent6"/>
                </a:solidFill>
                <a:latin typeface="Average"/>
                <a:ea typeface="Average"/>
                <a:cs typeface="Average"/>
                <a:sym typeface="Average"/>
              </a:rPr>
              <a:t> Data structures &amp; Pygame intro</a:t>
            </a:r>
            <a:endParaRPr sz="2800">
              <a:solidFill>
                <a:schemeClr val="accent6"/>
              </a:solidFill>
              <a:latin typeface="Average"/>
              <a:ea typeface="Average"/>
              <a:cs typeface="Average"/>
              <a:sym typeface="Average"/>
            </a:endParaRPr>
          </a:p>
          <a:p>
            <a:pPr indent="-482600" lvl="0" marL="609600" rtl="0" algn="l">
              <a:spcBef>
                <a:spcPts val="1300"/>
              </a:spcBef>
              <a:spcAft>
                <a:spcPts val="0"/>
              </a:spcAft>
              <a:buClr>
                <a:schemeClr val="accent6"/>
              </a:buClr>
              <a:buSzPts val="2800"/>
              <a:buFont typeface="Average"/>
              <a:buChar char="●"/>
            </a:pPr>
            <a:r>
              <a:rPr b="1" lang="en-US" sz="2800">
                <a:solidFill>
                  <a:srgbClr val="FF0000"/>
                </a:solidFill>
                <a:latin typeface="Average"/>
                <a:ea typeface="Average"/>
                <a:cs typeface="Average"/>
                <a:sym typeface="Average"/>
              </a:rPr>
              <a:t>Friday, March 3, 5:00pm:</a:t>
            </a:r>
            <a:r>
              <a:rPr b="1" lang="en-US" sz="2800">
                <a:solidFill>
                  <a:srgbClr val="FF00FF"/>
                </a:solidFill>
                <a:latin typeface="Average"/>
                <a:ea typeface="Average"/>
                <a:cs typeface="Average"/>
                <a:sym typeface="Average"/>
              </a:rPr>
              <a:t>  </a:t>
            </a:r>
            <a:r>
              <a:rPr lang="en-US" sz="2800">
                <a:solidFill>
                  <a:schemeClr val="accent6"/>
                </a:solidFill>
                <a:latin typeface="Average"/>
                <a:ea typeface="Average"/>
                <a:cs typeface="Average"/>
                <a:sym typeface="Average"/>
              </a:rPr>
              <a:t>Create Task </a:t>
            </a:r>
            <a:r>
              <a:rPr b="1" lang="en-US" sz="2800">
                <a:solidFill>
                  <a:srgbClr val="FF9900"/>
                </a:solidFill>
                <a:latin typeface="Average"/>
                <a:ea typeface="Average"/>
                <a:cs typeface="Average"/>
                <a:sym typeface="Average"/>
              </a:rPr>
              <a:t>DRAFTS</a:t>
            </a:r>
            <a:r>
              <a:rPr lang="en-US" sz="2800">
                <a:solidFill>
                  <a:schemeClr val="accent6"/>
                </a:solidFill>
                <a:latin typeface="Average"/>
                <a:ea typeface="Average"/>
                <a:cs typeface="Average"/>
                <a:sym typeface="Average"/>
              </a:rPr>
              <a:t> must be uploaded</a:t>
            </a:r>
            <a:endParaRPr sz="2800">
              <a:solidFill>
                <a:schemeClr val="accent6"/>
              </a:solidFill>
              <a:latin typeface="Average"/>
              <a:ea typeface="Average"/>
              <a:cs typeface="Average"/>
              <a:sym typeface="Average"/>
            </a:endParaRPr>
          </a:p>
          <a:p>
            <a:pPr indent="-482600" lvl="0" marL="609600" rtl="0" algn="l">
              <a:spcBef>
                <a:spcPts val="1300"/>
              </a:spcBef>
              <a:spcAft>
                <a:spcPts val="0"/>
              </a:spcAft>
              <a:buClr>
                <a:schemeClr val="accent6"/>
              </a:buClr>
              <a:buSzPts val="2800"/>
              <a:buFont typeface="Average"/>
              <a:buChar char="●"/>
            </a:pPr>
            <a:r>
              <a:rPr b="1" lang="en-US" sz="2800">
                <a:solidFill>
                  <a:srgbClr val="FF00FF"/>
                </a:solidFill>
                <a:latin typeface="Average"/>
                <a:ea typeface="Average"/>
                <a:cs typeface="Average"/>
                <a:sym typeface="Average"/>
              </a:rPr>
              <a:t>Next week</a:t>
            </a:r>
            <a:r>
              <a:rPr b="1" lang="en-US" sz="2800">
                <a:solidFill>
                  <a:srgbClr val="FF00FF"/>
                </a:solidFill>
                <a:latin typeface="Average"/>
                <a:ea typeface="Average"/>
                <a:cs typeface="Average"/>
                <a:sym typeface="Average"/>
              </a:rPr>
              <a:t>:</a:t>
            </a:r>
            <a:r>
              <a:rPr b="1" lang="en-US" sz="2800">
                <a:solidFill>
                  <a:schemeClr val="accent6"/>
                </a:solidFill>
                <a:latin typeface="Average"/>
                <a:ea typeface="Average"/>
                <a:cs typeface="Average"/>
                <a:sym typeface="Average"/>
              </a:rPr>
              <a:t>  </a:t>
            </a:r>
            <a:r>
              <a:rPr lang="en-US" sz="2800">
                <a:solidFill>
                  <a:schemeClr val="accent6"/>
                </a:solidFill>
                <a:latin typeface="Average"/>
                <a:ea typeface="Average"/>
                <a:cs typeface="Average"/>
                <a:sym typeface="Average"/>
              </a:rPr>
              <a:t>Pygame projects!</a:t>
            </a:r>
            <a:endParaRPr sz="2800">
              <a:solidFill>
                <a:schemeClr val="accent6"/>
              </a:solidFill>
              <a:latin typeface="Average"/>
              <a:ea typeface="Average"/>
              <a:cs typeface="Average"/>
              <a:sym typeface="Average"/>
            </a:endParaRPr>
          </a:p>
          <a:p>
            <a:pPr indent="-482600" lvl="0" marL="609600" rtl="0" algn="l">
              <a:spcBef>
                <a:spcPts val="1300"/>
              </a:spcBef>
              <a:spcAft>
                <a:spcPts val="0"/>
              </a:spcAft>
              <a:buClr>
                <a:srgbClr val="FF0000"/>
              </a:buClr>
              <a:buSzPts val="2800"/>
              <a:buFont typeface="Average"/>
              <a:buChar char="●"/>
            </a:pPr>
            <a:r>
              <a:rPr b="1" lang="en-US" sz="2800">
                <a:solidFill>
                  <a:srgbClr val="FF0000"/>
                </a:solidFill>
                <a:latin typeface="Average"/>
                <a:ea typeface="Average"/>
                <a:cs typeface="Average"/>
                <a:sym typeface="Average"/>
              </a:rPr>
              <a:t>MAY 1, 11:59 PM:  FINALIZE CREATE TASK</a:t>
            </a:r>
            <a:r>
              <a:rPr b="1" lang="en-US" sz="2800">
                <a:solidFill>
                  <a:srgbClr val="FF0000"/>
                </a:solidFill>
                <a:latin typeface="Average"/>
                <a:ea typeface="Average"/>
                <a:cs typeface="Average"/>
                <a:sym typeface="Average"/>
              </a:rPr>
              <a:t>!</a:t>
            </a:r>
            <a:endParaRPr b="1" sz="2800">
              <a:solidFill>
                <a:srgbClr val="FF0000"/>
              </a:solidFill>
              <a:latin typeface="Average"/>
              <a:ea typeface="Average"/>
              <a:cs typeface="Average"/>
              <a:sym typeface="Average"/>
            </a:endParaRPr>
          </a:p>
          <a:p>
            <a:pPr indent="-482600" lvl="0" marL="609600" rtl="0" algn="l">
              <a:spcBef>
                <a:spcPts val="1300"/>
              </a:spcBef>
              <a:spcAft>
                <a:spcPts val="0"/>
              </a:spcAft>
              <a:buClr>
                <a:schemeClr val="accent6"/>
              </a:buClr>
              <a:buSzPts val="2800"/>
              <a:buFont typeface="Average"/>
              <a:buChar char="●"/>
            </a:pPr>
            <a:r>
              <a:rPr b="1" lang="en-US" sz="2800">
                <a:solidFill>
                  <a:srgbClr val="FF00FF"/>
                </a:solidFill>
                <a:latin typeface="Average"/>
                <a:ea typeface="Average"/>
                <a:cs typeface="Average"/>
                <a:sym typeface="Average"/>
              </a:rPr>
              <a:t>T</a:t>
            </a:r>
            <a:r>
              <a:rPr b="1" lang="en-US" sz="2800">
                <a:solidFill>
                  <a:srgbClr val="FF00FF"/>
                </a:solidFill>
                <a:latin typeface="Average"/>
                <a:ea typeface="Average"/>
                <a:cs typeface="Average"/>
                <a:sym typeface="Average"/>
              </a:rPr>
              <a:t>hrough May 8:</a:t>
            </a:r>
            <a:r>
              <a:rPr b="1" lang="en-US" sz="2800">
                <a:solidFill>
                  <a:schemeClr val="accent6"/>
                </a:solidFill>
                <a:latin typeface="Average"/>
                <a:ea typeface="Average"/>
                <a:cs typeface="Average"/>
                <a:sym typeface="Average"/>
              </a:rPr>
              <a:t> </a:t>
            </a:r>
            <a:r>
              <a:rPr lang="en-US" sz="2800">
                <a:solidFill>
                  <a:schemeClr val="accent6"/>
                </a:solidFill>
                <a:latin typeface="Average"/>
                <a:ea typeface="Average"/>
                <a:cs typeface="Average"/>
                <a:sym typeface="Average"/>
              </a:rPr>
              <a:t>Rest of AP CSP curriculum, AP Exam Prep</a:t>
            </a:r>
            <a:endParaRPr b="1" sz="2800">
              <a:solidFill>
                <a:schemeClr val="accent6"/>
              </a:solidFill>
              <a:latin typeface="Average"/>
              <a:ea typeface="Average"/>
              <a:cs typeface="Average"/>
              <a:sym typeface="Average"/>
            </a:endParaRPr>
          </a:p>
          <a:p>
            <a:pPr indent="-482600" lvl="0" marL="609600" rtl="0" algn="l">
              <a:spcBef>
                <a:spcPts val="1300"/>
              </a:spcBef>
              <a:spcAft>
                <a:spcPts val="0"/>
              </a:spcAft>
              <a:buClr>
                <a:srgbClr val="FF0000"/>
              </a:buClr>
              <a:buSzPts val="2800"/>
              <a:buFont typeface="Average"/>
              <a:buChar char="●"/>
            </a:pPr>
            <a:r>
              <a:rPr b="1" lang="en-US" sz="2800">
                <a:solidFill>
                  <a:srgbClr val="FF0000"/>
                </a:solidFill>
                <a:latin typeface="Average"/>
                <a:ea typeface="Average"/>
                <a:cs typeface="Average"/>
                <a:sym typeface="Average"/>
              </a:rPr>
              <a:t>Monday, May 8, 12:00pm</a:t>
            </a:r>
            <a:r>
              <a:rPr i="1" lang="en-US" sz="2800">
                <a:solidFill>
                  <a:srgbClr val="FF0000"/>
                </a:solidFill>
                <a:latin typeface="Average"/>
                <a:ea typeface="Average"/>
                <a:cs typeface="Average"/>
                <a:sym typeface="Average"/>
              </a:rPr>
              <a:t>:</a:t>
            </a:r>
            <a:r>
              <a:rPr lang="en-US" sz="2800">
                <a:solidFill>
                  <a:srgbClr val="FF0000"/>
                </a:solidFill>
                <a:latin typeface="Average"/>
                <a:ea typeface="Average"/>
                <a:cs typeface="Average"/>
                <a:sym typeface="Average"/>
              </a:rPr>
              <a:t>  </a:t>
            </a:r>
            <a:r>
              <a:rPr b="1" lang="en-US" sz="2800">
                <a:solidFill>
                  <a:srgbClr val="FF0000"/>
                </a:solidFill>
                <a:latin typeface="Average"/>
                <a:ea typeface="Average"/>
                <a:cs typeface="Average"/>
                <a:sym typeface="Average"/>
              </a:rPr>
              <a:t>AP Exam</a:t>
            </a:r>
            <a:endParaRPr b="1" sz="2800">
              <a:solidFill>
                <a:srgbClr val="FF0000"/>
              </a:solidFill>
              <a:latin typeface="Average"/>
              <a:ea typeface="Average"/>
              <a:cs typeface="Average"/>
              <a:sym typeface="Average"/>
            </a:endParaRPr>
          </a:p>
          <a:p>
            <a:pPr indent="-482600" lvl="1" marL="1219200" rtl="0" algn="l">
              <a:spcBef>
                <a:spcPts val="1300"/>
              </a:spcBef>
              <a:spcAft>
                <a:spcPts val="0"/>
              </a:spcAft>
              <a:buClr>
                <a:schemeClr val="accent6"/>
              </a:buClr>
              <a:buSzPts val="2800"/>
              <a:buFont typeface="Average"/>
              <a:buChar char="○"/>
            </a:pPr>
            <a:r>
              <a:rPr lang="en-US" sz="2800">
                <a:solidFill>
                  <a:schemeClr val="accent6"/>
                </a:solidFill>
                <a:latin typeface="Average"/>
                <a:ea typeface="Average"/>
                <a:cs typeface="Average"/>
                <a:sym typeface="Average"/>
              </a:rPr>
              <a:t>2 hours total: 70 MC</a:t>
            </a:r>
            <a:endParaRPr sz="2800">
              <a:solidFill>
                <a:schemeClr val="accent6"/>
              </a:solidFill>
              <a:latin typeface="Average"/>
              <a:ea typeface="Average"/>
              <a:cs typeface="Average"/>
              <a:sym typeface="Average"/>
            </a:endParaRPr>
          </a:p>
          <a:p>
            <a:pPr indent="-482600" lvl="0" marL="609600" rtl="0" algn="l">
              <a:spcBef>
                <a:spcPts val="1300"/>
              </a:spcBef>
              <a:spcAft>
                <a:spcPts val="1300"/>
              </a:spcAft>
              <a:buClr>
                <a:schemeClr val="accent6"/>
              </a:buClr>
              <a:buSzPts val="2800"/>
              <a:buFont typeface="Average"/>
              <a:buChar char="●"/>
            </a:pPr>
            <a:r>
              <a:rPr b="1" lang="en-US" sz="2800">
                <a:solidFill>
                  <a:srgbClr val="FF00FF"/>
                </a:solidFill>
                <a:latin typeface="Average"/>
                <a:ea typeface="Average"/>
                <a:cs typeface="Average"/>
                <a:sym typeface="Average"/>
              </a:rPr>
              <a:t>Post-AP</a:t>
            </a:r>
            <a:r>
              <a:rPr b="1" lang="en-US" sz="2800">
                <a:solidFill>
                  <a:schemeClr val="accent6"/>
                </a:solidFill>
                <a:latin typeface="Average"/>
                <a:ea typeface="Average"/>
                <a:cs typeface="Average"/>
                <a:sym typeface="Average"/>
              </a:rPr>
              <a:t>: </a:t>
            </a:r>
            <a:r>
              <a:rPr lang="en-US" sz="2800">
                <a:solidFill>
                  <a:schemeClr val="accent6"/>
                </a:solidFill>
                <a:latin typeface="Average"/>
                <a:ea typeface="Average"/>
                <a:cs typeface="Average"/>
                <a:sym typeface="Average"/>
              </a:rPr>
              <a:t> Interfaces, GUIs, web </a:t>
            </a:r>
            <a:r>
              <a:rPr lang="en-US" sz="2800">
                <a:solidFill>
                  <a:schemeClr val="accent6"/>
                </a:solidFill>
                <a:latin typeface="Average"/>
                <a:ea typeface="Average"/>
                <a:cs typeface="Average"/>
                <a:sym typeface="Average"/>
              </a:rPr>
              <a:t>APIs, final project</a:t>
            </a:r>
            <a:endParaRPr sz="2800">
              <a:solidFill>
                <a:schemeClr val="accent6"/>
              </a:solidFill>
              <a:latin typeface="Average"/>
              <a:ea typeface="Average"/>
              <a:cs typeface="Average"/>
              <a:sym typeface="Averag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415600" y="2885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Agenda</a:t>
            </a:r>
            <a:endParaRPr/>
          </a:p>
        </p:txBody>
      </p:sp>
      <p:sp>
        <p:nvSpPr>
          <p:cNvPr id="88" name="Google Shape;88;p17"/>
          <p:cNvSpPr txBox="1"/>
          <p:nvPr>
            <p:ph idx="1" type="body"/>
          </p:nvPr>
        </p:nvSpPr>
        <p:spPr>
          <a:xfrm>
            <a:off x="415600" y="1308031"/>
            <a:ext cx="11360700" cy="1410600"/>
          </a:xfrm>
          <a:prstGeom prst="rect">
            <a:avLst/>
          </a:prstGeom>
        </p:spPr>
        <p:txBody>
          <a:bodyPr anchorCtr="0" anchor="t" bIns="121900" lIns="121900" spcFirstLastPara="1" rIns="121900" wrap="square" tIns="121900">
            <a:noAutofit/>
          </a:bodyPr>
          <a:lstStyle/>
          <a:p>
            <a:pPr indent="-419100" lvl="0" marL="457200" rtl="0" algn="l">
              <a:spcBef>
                <a:spcPts val="0"/>
              </a:spcBef>
              <a:spcAft>
                <a:spcPts val="0"/>
              </a:spcAft>
              <a:buSzPts val="3000"/>
              <a:buChar char="●"/>
            </a:pPr>
            <a:r>
              <a:rPr b="1" lang="en-US" sz="3000"/>
              <a:t>Unit 5 Lab 1: Tuples (second attempt!)</a:t>
            </a:r>
            <a:endParaRPr b="1" sz="3000"/>
          </a:p>
          <a:p>
            <a:pPr indent="-419100" lvl="1" marL="914400" rtl="0" algn="l">
              <a:spcBef>
                <a:spcPts val="0"/>
              </a:spcBef>
              <a:spcAft>
                <a:spcPts val="0"/>
              </a:spcAft>
              <a:buSzPts val="3000"/>
              <a:buChar char="○"/>
            </a:pPr>
            <a:r>
              <a:rPr lang="en-US" sz="3000"/>
              <a:t>Originally this was going to be skipped and ungraded, but Mr. Miller didn't want you to miss the opportunity to work with tuples, so we will spend an extra day (today) on the lab</a:t>
            </a:r>
            <a:endParaRPr sz="3000"/>
          </a:p>
          <a:p>
            <a:pPr indent="-419100" lvl="1" marL="914400" rtl="0" algn="l">
              <a:spcBef>
                <a:spcPts val="0"/>
              </a:spcBef>
              <a:spcAft>
                <a:spcPts val="0"/>
              </a:spcAft>
              <a:buSzPts val="3000"/>
              <a:buChar char="○"/>
            </a:pPr>
            <a:r>
              <a:rPr lang="en-US" sz="3000"/>
              <a:t>Due tomorrow</a:t>
            </a:r>
            <a:endParaRPr sz="3000"/>
          </a:p>
          <a:p>
            <a:pPr indent="0" lvl="0" marL="914400" rtl="0" algn="l">
              <a:spcBef>
                <a:spcPts val="2100"/>
              </a:spcBef>
              <a:spcAft>
                <a:spcPts val="0"/>
              </a:spcAft>
              <a:buNone/>
            </a:pPr>
            <a:r>
              <a:t/>
            </a:r>
            <a:endParaRPr b="1" sz="3000"/>
          </a:p>
          <a:p>
            <a:pPr indent="-419100" lvl="0" marL="457200" rtl="0" algn="l">
              <a:spcBef>
                <a:spcPts val="2100"/>
              </a:spcBef>
              <a:spcAft>
                <a:spcPts val="0"/>
              </a:spcAft>
              <a:buSzPts val="3000"/>
              <a:buChar char="●"/>
            </a:pPr>
            <a:r>
              <a:rPr b="1" lang="en-US" sz="3000"/>
              <a:t>U5L1 Optional Extension (+10 EC, due 3/6)</a:t>
            </a:r>
            <a:endParaRPr b="1" sz="3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ctrTitle"/>
          </p:nvPr>
        </p:nvSpPr>
        <p:spPr>
          <a:xfrm>
            <a:off x="1530049" y="602917"/>
            <a:ext cx="9132000" cy="2306700"/>
          </a:xfrm>
          <a:prstGeom prst="rect">
            <a:avLst/>
          </a:prstGeom>
        </p:spPr>
        <p:txBody>
          <a:bodyPr anchorCtr="0" anchor="b" bIns="121900" lIns="121900" spcFirstLastPara="1" rIns="121900" wrap="square" tIns="121900">
            <a:noAutofit/>
          </a:bodyPr>
          <a:lstStyle/>
          <a:p>
            <a:pPr indent="0" lvl="0" marL="0" rtl="0" algn="ctr">
              <a:spcBef>
                <a:spcPts val="0"/>
              </a:spcBef>
              <a:spcAft>
                <a:spcPts val="0"/>
              </a:spcAft>
              <a:buNone/>
            </a:pPr>
            <a:r>
              <a:rPr lang="en-US" sz="5600"/>
              <a:t>AP Computer</a:t>
            </a:r>
            <a:endParaRPr sz="5600"/>
          </a:p>
          <a:p>
            <a:pPr indent="0" lvl="0" marL="0" rtl="0" algn="ctr">
              <a:spcBef>
                <a:spcPts val="0"/>
              </a:spcBef>
              <a:spcAft>
                <a:spcPts val="0"/>
              </a:spcAft>
              <a:buNone/>
            </a:pPr>
            <a:r>
              <a:rPr lang="en-US" sz="5600"/>
              <a:t>Science Principles</a:t>
            </a:r>
            <a:endParaRPr sz="5600"/>
          </a:p>
          <a:p>
            <a:pPr indent="0" lvl="0" marL="0" rtl="0" algn="ctr">
              <a:spcBef>
                <a:spcPts val="0"/>
              </a:spcBef>
              <a:spcAft>
                <a:spcPts val="0"/>
              </a:spcAft>
              <a:buNone/>
            </a:pPr>
            <a:r>
              <a:rPr lang="en-US" sz="3700"/>
              <a:t>Python</a:t>
            </a:r>
            <a:endParaRPr sz="3700"/>
          </a:p>
        </p:txBody>
      </p:sp>
      <p:sp>
        <p:nvSpPr>
          <p:cNvPr id="94" name="Google Shape;94;p18"/>
          <p:cNvSpPr txBox="1"/>
          <p:nvPr/>
        </p:nvSpPr>
        <p:spPr>
          <a:xfrm>
            <a:off x="4022400" y="3249275"/>
            <a:ext cx="4205700" cy="788700"/>
          </a:xfrm>
          <a:prstGeom prst="rect">
            <a:avLst/>
          </a:prstGeom>
          <a:solidFill>
            <a:srgbClr val="64FFDA"/>
          </a:solidFill>
          <a:ln>
            <a:noFill/>
          </a:ln>
        </p:spPr>
        <p:txBody>
          <a:bodyPr anchorCtr="0" anchor="ctr" bIns="121900" lIns="121900" spcFirstLastPara="1" rIns="121900" wrap="square" tIns="121900">
            <a:noAutofit/>
          </a:bodyPr>
          <a:lstStyle/>
          <a:p>
            <a:pPr indent="0" lvl="0" marL="0" rtl="0" algn="ctr">
              <a:spcBef>
                <a:spcPts val="0"/>
              </a:spcBef>
              <a:spcAft>
                <a:spcPts val="0"/>
              </a:spcAft>
              <a:buNone/>
            </a:pPr>
            <a:r>
              <a:rPr b="1" lang="en-US" sz="2100">
                <a:solidFill>
                  <a:srgbClr val="616161"/>
                </a:solidFill>
                <a:latin typeface="Courier New"/>
                <a:ea typeface="Courier New"/>
                <a:cs typeface="Courier New"/>
                <a:sym typeface="Courier New"/>
              </a:rPr>
              <a:t>Unit 5: Data Structures</a:t>
            </a:r>
            <a:endParaRPr b="1" sz="2100">
              <a:solidFill>
                <a:srgbClr val="616161"/>
              </a:solidFill>
              <a:latin typeface="Courier New"/>
              <a:ea typeface="Courier New"/>
              <a:cs typeface="Courier New"/>
              <a:sym typeface="Courier New"/>
            </a:endParaRPr>
          </a:p>
          <a:p>
            <a:pPr indent="0" lvl="0" marL="0" rtl="0" algn="ctr">
              <a:spcBef>
                <a:spcPts val="0"/>
              </a:spcBef>
              <a:spcAft>
                <a:spcPts val="0"/>
              </a:spcAft>
              <a:buNone/>
            </a:pPr>
            <a:r>
              <a:rPr b="1" lang="en-US" sz="2100">
                <a:solidFill>
                  <a:srgbClr val="616161"/>
                </a:solidFill>
                <a:latin typeface="Courier New"/>
                <a:ea typeface="Courier New"/>
                <a:cs typeface="Courier New"/>
                <a:sym typeface="Courier New"/>
              </a:rPr>
              <a:t>Lab 1: Tuples</a:t>
            </a:r>
            <a:endParaRPr b="1" sz="2100">
              <a:solidFill>
                <a:srgbClr val="616161"/>
              </a:solidFill>
              <a:latin typeface="Courier New"/>
              <a:ea typeface="Courier New"/>
              <a:cs typeface="Courier New"/>
              <a:sym typeface="Courier New"/>
            </a:endParaRPr>
          </a:p>
        </p:txBody>
      </p:sp>
      <p:sp>
        <p:nvSpPr>
          <p:cNvPr id="95" name="Google Shape;95;p18"/>
          <p:cNvSpPr txBox="1"/>
          <p:nvPr>
            <p:ph idx="12" type="sldNum"/>
          </p:nvPr>
        </p:nvSpPr>
        <p:spPr>
          <a:xfrm>
            <a:off x="11320333" y="6241346"/>
            <a:ext cx="731700" cy="5247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a:t>‹#›</a:t>
            </a:fld>
            <a:endParaRPr/>
          </a:p>
        </p:txBody>
      </p:sp>
      <p:sp>
        <p:nvSpPr>
          <p:cNvPr id="96" name="Google Shape;96;p18"/>
          <p:cNvSpPr txBox="1"/>
          <p:nvPr/>
        </p:nvSpPr>
        <p:spPr>
          <a:xfrm>
            <a:off x="4251000" y="4230650"/>
            <a:ext cx="3690000" cy="59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2400">
                <a:solidFill>
                  <a:schemeClr val="accent4"/>
                </a:solidFill>
                <a:latin typeface="Average"/>
                <a:ea typeface="Average"/>
                <a:cs typeface="Average"/>
                <a:sym typeface="Average"/>
              </a:rPr>
              <a:t>2-16-23</a:t>
            </a:r>
            <a:endParaRPr b="1" sz="2400">
              <a:solidFill>
                <a:schemeClr val="accent4"/>
              </a:solidFill>
              <a:latin typeface="Average"/>
              <a:ea typeface="Average"/>
              <a:cs typeface="Average"/>
              <a:sym typeface="Average"/>
            </a:endParaRPr>
          </a:p>
          <a:p>
            <a:pPr indent="0" lvl="0" marL="0" rtl="0" algn="ctr">
              <a:spcBef>
                <a:spcPts val="0"/>
              </a:spcBef>
              <a:spcAft>
                <a:spcPts val="0"/>
              </a:spcAft>
              <a:buNone/>
            </a:pPr>
            <a:r>
              <a:rPr b="1" lang="en-US" sz="2400">
                <a:solidFill>
                  <a:schemeClr val="accent4"/>
                </a:solidFill>
                <a:latin typeface="Average"/>
                <a:ea typeface="Average"/>
                <a:cs typeface="Average"/>
                <a:sym typeface="Average"/>
              </a:rPr>
              <a:t>Class 096</a:t>
            </a:r>
            <a:endParaRPr b="1" sz="2400">
              <a:solidFill>
                <a:schemeClr val="accent4"/>
              </a:solidFill>
              <a:latin typeface="Average"/>
              <a:ea typeface="Average"/>
              <a:cs typeface="Average"/>
              <a:sym typeface="Average"/>
            </a:endParaRPr>
          </a:p>
        </p:txBody>
      </p:sp>
      <p:sp>
        <p:nvSpPr>
          <p:cNvPr id="97" name="Google Shape;97;p18"/>
          <p:cNvSpPr txBox="1"/>
          <p:nvPr/>
        </p:nvSpPr>
        <p:spPr>
          <a:xfrm>
            <a:off x="336175" y="3626250"/>
            <a:ext cx="3180000" cy="47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2600">
                <a:solidFill>
                  <a:srgbClr val="FF9900"/>
                </a:solidFill>
                <a:latin typeface="Average"/>
                <a:ea typeface="Average"/>
                <a:cs typeface="Average"/>
                <a:sym typeface="Average"/>
              </a:rPr>
              <a:t>Create Task is Done!</a:t>
            </a:r>
            <a:endParaRPr b="1" sz="2600">
              <a:solidFill>
                <a:srgbClr val="FF9900"/>
              </a:solidFill>
              <a:latin typeface="Average"/>
              <a:ea typeface="Average"/>
              <a:cs typeface="Average"/>
              <a:sym typeface="Average"/>
            </a:endParaRPr>
          </a:p>
        </p:txBody>
      </p:sp>
      <p:pic>
        <p:nvPicPr>
          <p:cNvPr id="98" name="Google Shape;98;p18"/>
          <p:cNvPicPr preferRelativeResize="0"/>
          <p:nvPr/>
        </p:nvPicPr>
        <p:blipFill>
          <a:blip r:embed="rId3">
            <a:alphaModFix/>
          </a:blip>
          <a:stretch>
            <a:fillRect/>
          </a:stretch>
        </p:blipFill>
        <p:spPr>
          <a:xfrm>
            <a:off x="369650" y="4277425"/>
            <a:ext cx="3313850" cy="1895525"/>
          </a:xfrm>
          <a:prstGeom prst="rect">
            <a:avLst/>
          </a:prstGeom>
          <a:noFill/>
          <a:ln>
            <a:noFill/>
          </a:ln>
        </p:spPr>
      </p:pic>
      <p:pic>
        <p:nvPicPr>
          <p:cNvPr id="99" name="Google Shape;99;p18"/>
          <p:cNvPicPr preferRelativeResize="0"/>
          <p:nvPr/>
        </p:nvPicPr>
        <p:blipFill>
          <a:blip r:embed="rId4">
            <a:alphaModFix/>
          </a:blip>
          <a:stretch>
            <a:fillRect/>
          </a:stretch>
        </p:blipFill>
        <p:spPr>
          <a:xfrm>
            <a:off x="8508501" y="4230650"/>
            <a:ext cx="3049225" cy="1715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314000" y="390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Coming Up</a:t>
            </a:r>
            <a:endParaRPr>
              <a:latin typeface="Courier New"/>
              <a:ea typeface="Courier New"/>
              <a:cs typeface="Courier New"/>
              <a:sym typeface="Courier New"/>
            </a:endParaRPr>
          </a:p>
        </p:txBody>
      </p:sp>
      <p:sp>
        <p:nvSpPr>
          <p:cNvPr id="105" name="Google Shape;105;p19"/>
          <p:cNvSpPr txBox="1"/>
          <p:nvPr>
            <p:ph idx="12" type="sldNum"/>
          </p:nvPr>
        </p:nvSpPr>
        <p:spPr>
          <a:xfrm>
            <a:off x="15093778" y="8321794"/>
            <a:ext cx="975600" cy="6996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a:t>‹#›</a:t>
            </a:fld>
            <a:endParaRPr/>
          </a:p>
        </p:txBody>
      </p:sp>
      <p:sp>
        <p:nvSpPr>
          <p:cNvPr id="106" name="Google Shape;106;p19"/>
          <p:cNvSpPr txBox="1"/>
          <p:nvPr/>
        </p:nvSpPr>
        <p:spPr>
          <a:xfrm>
            <a:off x="415600" y="1211500"/>
            <a:ext cx="11115300" cy="598500"/>
          </a:xfrm>
          <a:prstGeom prst="rect">
            <a:avLst/>
          </a:prstGeom>
          <a:noFill/>
          <a:ln>
            <a:noFill/>
          </a:ln>
        </p:spPr>
        <p:txBody>
          <a:bodyPr anchorCtr="0" anchor="t" bIns="121900" lIns="121900" spcFirstLastPara="1" rIns="121900" wrap="square" tIns="121900">
            <a:noAutofit/>
          </a:bodyPr>
          <a:lstStyle/>
          <a:p>
            <a:pPr indent="-482600" lvl="0" marL="609600" rtl="0" algn="l">
              <a:spcBef>
                <a:spcPts val="0"/>
              </a:spcBef>
              <a:spcAft>
                <a:spcPts val="0"/>
              </a:spcAft>
              <a:buClr>
                <a:schemeClr val="accent6"/>
              </a:buClr>
              <a:buSzPts val="2800"/>
              <a:buFont typeface="Average"/>
              <a:buChar char="●"/>
            </a:pPr>
            <a:r>
              <a:rPr b="1" lang="en-US" sz="2800">
                <a:solidFill>
                  <a:srgbClr val="FF00FF"/>
                </a:solidFill>
                <a:latin typeface="Average"/>
                <a:ea typeface="Average"/>
                <a:cs typeface="Average"/>
                <a:sym typeface="Average"/>
              </a:rPr>
              <a:t>Today and week we return</a:t>
            </a:r>
            <a:r>
              <a:rPr lang="en-US" sz="2800">
                <a:solidFill>
                  <a:srgbClr val="FF00FF"/>
                </a:solidFill>
                <a:latin typeface="Average"/>
                <a:ea typeface="Average"/>
                <a:cs typeface="Average"/>
                <a:sym typeface="Average"/>
              </a:rPr>
              <a:t>: </a:t>
            </a:r>
            <a:r>
              <a:rPr lang="en-US" sz="2800">
                <a:solidFill>
                  <a:schemeClr val="accent6"/>
                </a:solidFill>
                <a:latin typeface="Average"/>
                <a:ea typeface="Average"/>
                <a:cs typeface="Average"/>
                <a:sym typeface="Average"/>
              </a:rPr>
              <a:t> Data structures &amp; Pygame intro</a:t>
            </a:r>
            <a:endParaRPr sz="2800">
              <a:solidFill>
                <a:schemeClr val="accent6"/>
              </a:solidFill>
              <a:latin typeface="Average"/>
              <a:ea typeface="Average"/>
              <a:cs typeface="Average"/>
              <a:sym typeface="Average"/>
            </a:endParaRPr>
          </a:p>
          <a:p>
            <a:pPr indent="-482600" lvl="0" marL="609600" rtl="0" algn="l">
              <a:spcBef>
                <a:spcPts val="1300"/>
              </a:spcBef>
              <a:spcAft>
                <a:spcPts val="0"/>
              </a:spcAft>
              <a:buClr>
                <a:schemeClr val="accent6"/>
              </a:buClr>
              <a:buSzPts val="2800"/>
              <a:buFont typeface="Average"/>
              <a:buChar char="●"/>
            </a:pPr>
            <a:r>
              <a:rPr b="1" lang="en-US" sz="2800">
                <a:solidFill>
                  <a:srgbClr val="FF00FF"/>
                </a:solidFill>
                <a:latin typeface="Average"/>
                <a:ea typeface="Average"/>
                <a:cs typeface="Average"/>
                <a:sym typeface="Average"/>
              </a:rPr>
              <a:t>Friday, March 3:  </a:t>
            </a:r>
            <a:r>
              <a:rPr lang="en-US" sz="2800">
                <a:solidFill>
                  <a:schemeClr val="accent6"/>
                </a:solidFill>
                <a:latin typeface="Average"/>
                <a:ea typeface="Average"/>
                <a:cs typeface="Average"/>
                <a:sym typeface="Average"/>
              </a:rPr>
              <a:t>final day for Create Task </a:t>
            </a:r>
            <a:r>
              <a:rPr b="1" lang="en-US" sz="2800">
                <a:solidFill>
                  <a:schemeClr val="accent6"/>
                </a:solidFill>
                <a:latin typeface="Average"/>
                <a:ea typeface="Average"/>
                <a:cs typeface="Average"/>
                <a:sym typeface="Average"/>
              </a:rPr>
              <a:t>DRAFTS</a:t>
            </a:r>
            <a:r>
              <a:rPr lang="en-US" sz="2800">
                <a:solidFill>
                  <a:schemeClr val="accent6"/>
                </a:solidFill>
                <a:latin typeface="Average"/>
                <a:ea typeface="Average"/>
                <a:cs typeface="Average"/>
                <a:sym typeface="Average"/>
              </a:rPr>
              <a:t> to be uploaded</a:t>
            </a:r>
            <a:endParaRPr sz="2800">
              <a:solidFill>
                <a:schemeClr val="accent6"/>
              </a:solidFill>
              <a:latin typeface="Average"/>
              <a:ea typeface="Average"/>
              <a:cs typeface="Average"/>
              <a:sym typeface="Average"/>
            </a:endParaRPr>
          </a:p>
          <a:p>
            <a:pPr indent="-482600" lvl="0" marL="609600" rtl="0" algn="l">
              <a:spcBef>
                <a:spcPts val="1300"/>
              </a:spcBef>
              <a:spcAft>
                <a:spcPts val="0"/>
              </a:spcAft>
              <a:buClr>
                <a:schemeClr val="accent6"/>
              </a:buClr>
              <a:buSzPts val="2800"/>
              <a:buFont typeface="Average"/>
              <a:buChar char="●"/>
            </a:pPr>
            <a:r>
              <a:rPr b="1" lang="en-US" sz="2800">
                <a:solidFill>
                  <a:srgbClr val="FF00FF"/>
                </a:solidFill>
                <a:latin typeface="Average"/>
                <a:ea typeface="Average"/>
                <a:cs typeface="Average"/>
                <a:sym typeface="Average"/>
              </a:rPr>
              <a:t>Week of March 6:</a:t>
            </a:r>
            <a:r>
              <a:rPr b="1" lang="en-US" sz="2800">
                <a:solidFill>
                  <a:schemeClr val="accent6"/>
                </a:solidFill>
                <a:latin typeface="Average"/>
                <a:ea typeface="Average"/>
                <a:cs typeface="Average"/>
                <a:sym typeface="Average"/>
              </a:rPr>
              <a:t>  </a:t>
            </a:r>
            <a:r>
              <a:rPr lang="en-US" sz="2800">
                <a:solidFill>
                  <a:schemeClr val="accent6"/>
                </a:solidFill>
                <a:latin typeface="Average"/>
                <a:ea typeface="Average"/>
                <a:cs typeface="Average"/>
                <a:sym typeface="Average"/>
              </a:rPr>
              <a:t>Pygame projects!</a:t>
            </a:r>
            <a:endParaRPr sz="2800">
              <a:solidFill>
                <a:schemeClr val="accent6"/>
              </a:solidFill>
              <a:latin typeface="Average"/>
              <a:ea typeface="Average"/>
              <a:cs typeface="Average"/>
              <a:sym typeface="Average"/>
            </a:endParaRPr>
          </a:p>
          <a:p>
            <a:pPr indent="-482600" lvl="0" marL="609600" rtl="0" algn="l">
              <a:spcBef>
                <a:spcPts val="1300"/>
              </a:spcBef>
              <a:spcAft>
                <a:spcPts val="0"/>
              </a:spcAft>
              <a:buClr>
                <a:srgbClr val="FF0000"/>
              </a:buClr>
              <a:buSzPts val="2800"/>
              <a:buFont typeface="Average"/>
              <a:buChar char="●"/>
            </a:pPr>
            <a:r>
              <a:rPr b="1" lang="en-US" sz="2800">
                <a:solidFill>
                  <a:srgbClr val="FF0000"/>
                </a:solidFill>
                <a:latin typeface="Average"/>
                <a:ea typeface="Average"/>
                <a:cs typeface="Average"/>
                <a:sym typeface="Average"/>
              </a:rPr>
              <a:t>MAY 1, 11:59 PM:  CREATE TASK FINALIZE!</a:t>
            </a:r>
            <a:endParaRPr b="1" sz="2800">
              <a:solidFill>
                <a:srgbClr val="FF0000"/>
              </a:solidFill>
              <a:latin typeface="Average"/>
              <a:ea typeface="Average"/>
              <a:cs typeface="Average"/>
              <a:sym typeface="Average"/>
            </a:endParaRPr>
          </a:p>
          <a:p>
            <a:pPr indent="-482600" lvl="0" marL="609600" rtl="0" algn="l">
              <a:spcBef>
                <a:spcPts val="1300"/>
              </a:spcBef>
              <a:spcAft>
                <a:spcPts val="0"/>
              </a:spcAft>
              <a:buClr>
                <a:schemeClr val="accent6"/>
              </a:buClr>
              <a:buSzPts val="2800"/>
              <a:buFont typeface="Average"/>
              <a:buChar char="●"/>
            </a:pPr>
            <a:r>
              <a:rPr b="1" lang="en-US" sz="2800">
                <a:solidFill>
                  <a:srgbClr val="FF00FF"/>
                </a:solidFill>
                <a:latin typeface="Average"/>
                <a:ea typeface="Average"/>
                <a:cs typeface="Average"/>
                <a:sym typeface="Average"/>
              </a:rPr>
              <a:t>Up through May 8:</a:t>
            </a:r>
            <a:r>
              <a:rPr b="1" lang="en-US" sz="2800">
                <a:solidFill>
                  <a:schemeClr val="accent6"/>
                </a:solidFill>
                <a:latin typeface="Average"/>
                <a:ea typeface="Average"/>
                <a:cs typeface="Average"/>
                <a:sym typeface="Average"/>
              </a:rPr>
              <a:t> </a:t>
            </a:r>
            <a:r>
              <a:rPr lang="en-US" sz="2800">
                <a:solidFill>
                  <a:schemeClr val="accent6"/>
                </a:solidFill>
                <a:latin typeface="Average"/>
                <a:ea typeface="Average"/>
                <a:cs typeface="Average"/>
                <a:sym typeface="Average"/>
              </a:rPr>
              <a:t>Rest of AP CSP curriculum</a:t>
            </a:r>
            <a:r>
              <a:rPr lang="en-US" sz="2800">
                <a:solidFill>
                  <a:schemeClr val="accent6"/>
                </a:solidFill>
                <a:latin typeface="Average"/>
                <a:ea typeface="Average"/>
                <a:cs typeface="Average"/>
                <a:sym typeface="Average"/>
              </a:rPr>
              <a:t>, AP Exam Prep</a:t>
            </a:r>
            <a:endParaRPr b="1" sz="2800">
              <a:solidFill>
                <a:schemeClr val="accent6"/>
              </a:solidFill>
              <a:latin typeface="Average"/>
              <a:ea typeface="Average"/>
              <a:cs typeface="Average"/>
              <a:sym typeface="Average"/>
            </a:endParaRPr>
          </a:p>
          <a:p>
            <a:pPr indent="-482600" lvl="0" marL="609600" rtl="0" algn="l">
              <a:spcBef>
                <a:spcPts val="1300"/>
              </a:spcBef>
              <a:spcAft>
                <a:spcPts val="0"/>
              </a:spcAft>
              <a:buClr>
                <a:schemeClr val="accent6"/>
              </a:buClr>
              <a:buSzPts val="2800"/>
              <a:buFont typeface="Average"/>
              <a:buChar char="●"/>
            </a:pPr>
            <a:r>
              <a:rPr b="1" lang="en-US" sz="2800">
                <a:solidFill>
                  <a:srgbClr val="FF00FF"/>
                </a:solidFill>
                <a:latin typeface="Average"/>
                <a:ea typeface="Average"/>
                <a:cs typeface="Average"/>
                <a:sym typeface="Average"/>
              </a:rPr>
              <a:t>Monday</a:t>
            </a:r>
            <a:r>
              <a:rPr b="1" lang="en-US" sz="2800">
                <a:solidFill>
                  <a:srgbClr val="FF00FF"/>
                </a:solidFill>
                <a:latin typeface="Average"/>
                <a:ea typeface="Average"/>
                <a:cs typeface="Average"/>
                <a:sym typeface="Average"/>
              </a:rPr>
              <a:t>, May 8, 12:00pm</a:t>
            </a:r>
            <a:r>
              <a:rPr i="1" lang="en-US" sz="2800">
                <a:solidFill>
                  <a:schemeClr val="accent6"/>
                </a:solidFill>
                <a:latin typeface="Average"/>
                <a:ea typeface="Average"/>
                <a:cs typeface="Average"/>
                <a:sym typeface="Average"/>
              </a:rPr>
              <a:t>:</a:t>
            </a:r>
            <a:r>
              <a:rPr lang="en-US" sz="2800">
                <a:solidFill>
                  <a:schemeClr val="accent6"/>
                </a:solidFill>
                <a:latin typeface="Average"/>
                <a:ea typeface="Average"/>
                <a:cs typeface="Average"/>
                <a:sym typeface="Average"/>
              </a:rPr>
              <a:t>  </a:t>
            </a:r>
            <a:r>
              <a:rPr b="1" lang="en-US" sz="2800">
                <a:solidFill>
                  <a:srgbClr val="FFFF00"/>
                </a:solidFill>
                <a:latin typeface="Average"/>
                <a:ea typeface="Average"/>
                <a:cs typeface="Average"/>
                <a:sym typeface="Average"/>
              </a:rPr>
              <a:t>AP Exam</a:t>
            </a:r>
            <a:endParaRPr b="1" sz="2800">
              <a:solidFill>
                <a:srgbClr val="FFFF00"/>
              </a:solidFill>
              <a:latin typeface="Average"/>
              <a:ea typeface="Average"/>
              <a:cs typeface="Average"/>
              <a:sym typeface="Average"/>
            </a:endParaRPr>
          </a:p>
          <a:p>
            <a:pPr indent="-482600" lvl="1" marL="1219200" rtl="0" algn="l">
              <a:spcBef>
                <a:spcPts val="1300"/>
              </a:spcBef>
              <a:spcAft>
                <a:spcPts val="0"/>
              </a:spcAft>
              <a:buClr>
                <a:schemeClr val="accent6"/>
              </a:buClr>
              <a:buSzPts val="2800"/>
              <a:buFont typeface="Average"/>
              <a:buChar char="○"/>
            </a:pPr>
            <a:r>
              <a:rPr lang="en-US" sz="2800">
                <a:solidFill>
                  <a:schemeClr val="accent6"/>
                </a:solidFill>
                <a:latin typeface="Average"/>
                <a:ea typeface="Average"/>
                <a:cs typeface="Average"/>
                <a:sym typeface="Average"/>
              </a:rPr>
              <a:t>2</a:t>
            </a:r>
            <a:r>
              <a:rPr lang="en-US" sz="2800">
                <a:solidFill>
                  <a:schemeClr val="accent6"/>
                </a:solidFill>
                <a:latin typeface="Average"/>
                <a:ea typeface="Average"/>
                <a:cs typeface="Average"/>
                <a:sym typeface="Average"/>
              </a:rPr>
              <a:t> hours total: 70 MC</a:t>
            </a:r>
            <a:endParaRPr sz="2800">
              <a:solidFill>
                <a:schemeClr val="accent6"/>
              </a:solidFill>
              <a:latin typeface="Average"/>
              <a:ea typeface="Average"/>
              <a:cs typeface="Average"/>
              <a:sym typeface="Average"/>
            </a:endParaRPr>
          </a:p>
          <a:p>
            <a:pPr indent="-482600" lvl="0" marL="609600" rtl="0" algn="l">
              <a:spcBef>
                <a:spcPts val="1300"/>
              </a:spcBef>
              <a:spcAft>
                <a:spcPts val="1300"/>
              </a:spcAft>
              <a:buClr>
                <a:schemeClr val="accent6"/>
              </a:buClr>
              <a:buSzPts val="2800"/>
              <a:buFont typeface="Average"/>
              <a:buChar char="●"/>
            </a:pPr>
            <a:r>
              <a:rPr b="1" lang="en-US" sz="2800">
                <a:solidFill>
                  <a:srgbClr val="FF00FF"/>
                </a:solidFill>
                <a:latin typeface="Average"/>
                <a:ea typeface="Average"/>
                <a:cs typeface="Average"/>
                <a:sym typeface="Average"/>
              </a:rPr>
              <a:t>Post-AP</a:t>
            </a:r>
            <a:r>
              <a:rPr b="1" lang="en-US" sz="2800">
                <a:solidFill>
                  <a:schemeClr val="accent6"/>
                </a:solidFill>
                <a:latin typeface="Average"/>
                <a:ea typeface="Average"/>
                <a:cs typeface="Average"/>
                <a:sym typeface="Average"/>
              </a:rPr>
              <a:t>: </a:t>
            </a:r>
            <a:r>
              <a:rPr lang="en-US" sz="2800">
                <a:solidFill>
                  <a:schemeClr val="accent6"/>
                </a:solidFill>
                <a:latin typeface="Average"/>
                <a:ea typeface="Average"/>
                <a:cs typeface="Average"/>
                <a:sym typeface="Average"/>
              </a:rPr>
              <a:t> Interfaces, GUIs, web APIs, </a:t>
            </a:r>
            <a:r>
              <a:rPr b="1" lang="en-US" sz="2800">
                <a:solidFill>
                  <a:srgbClr val="FFFF00"/>
                </a:solidFill>
                <a:latin typeface="Average"/>
                <a:ea typeface="Average"/>
                <a:cs typeface="Average"/>
                <a:sym typeface="Average"/>
              </a:rPr>
              <a:t>final project + presentation</a:t>
            </a:r>
            <a:endParaRPr b="1" sz="2800">
              <a:solidFill>
                <a:srgbClr val="FFFF00"/>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895000" y="2956600"/>
            <a:ext cx="10469700" cy="1274400"/>
          </a:xfrm>
          <a:prstGeom prst="rect">
            <a:avLst/>
          </a:prstGeom>
          <a:solidFill>
            <a:schemeClr val="accent5"/>
          </a:solidFill>
        </p:spPr>
        <p:txBody>
          <a:bodyPr anchorCtr="0" anchor="ctr" bIns="121900" lIns="121900" spcFirstLastPara="1" rIns="121900" wrap="square" tIns="121900">
            <a:noAutofit/>
          </a:bodyPr>
          <a:lstStyle/>
          <a:p>
            <a:pPr indent="0" lvl="0" marL="0" rtl="0" algn="ctr">
              <a:spcBef>
                <a:spcPts val="0"/>
              </a:spcBef>
              <a:spcAft>
                <a:spcPts val="0"/>
              </a:spcAft>
              <a:buNone/>
            </a:pPr>
            <a:r>
              <a:rPr lang="en-US" sz="4400">
                <a:solidFill>
                  <a:schemeClr val="lt1"/>
                </a:solidFill>
              </a:rPr>
              <a:t>Tuples</a:t>
            </a:r>
            <a:endParaRPr b="1" sz="2400">
              <a:solidFill>
                <a:srgbClr val="FF00FF"/>
              </a:solidFill>
              <a:latin typeface="Courier New"/>
              <a:ea typeface="Courier New"/>
              <a:cs typeface="Courier New"/>
              <a:sym typeface="Courier New"/>
            </a:endParaRPr>
          </a:p>
        </p:txBody>
      </p:sp>
      <p:sp>
        <p:nvSpPr>
          <p:cNvPr id="112" name="Google Shape;112;p20"/>
          <p:cNvSpPr txBox="1"/>
          <p:nvPr>
            <p:ph idx="12" type="sldNum"/>
          </p:nvPr>
        </p:nvSpPr>
        <p:spPr>
          <a:xfrm>
            <a:off x="15093778" y="8321794"/>
            <a:ext cx="975600" cy="699600"/>
          </a:xfrm>
          <a:prstGeom prst="rect">
            <a:avLst/>
          </a:prstGeom>
        </p:spPr>
        <p:txBody>
          <a:bodyPr anchorCtr="0" anchor="ctr" bIns="121900" lIns="121900" spcFirstLastPara="1" rIns="121900" wrap="square" tIns="121900">
            <a:noAutofit/>
          </a:bodyPr>
          <a:lstStyle/>
          <a:p>
            <a:pPr indent="0" lvl="0" marL="0" rtl="0" algn="r">
              <a:spcBef>
                <a:spcPts val="0"/>
              </a:spcBef>
              <a:spcAft>
                <a:spcPts val="0"/>
              </a:spcAft>
              <a:buNone/>
            </a:pPr>
            <a:fld id="{00000000-1234-1234-1234-123412341234}" type="slidenum">
              <a:rPr lang="en-US"/>
              <a:t>‹#›</a:t>
            </a:fld>
            <a:endParaRPr/>
          </a:p>
        </p:txBody>
      </p:sp>
      <p:sp>
        <p:nvSpPr>
          <p:cNvPr id="113" name="Google Shape;113;p20"/>
          <p:cNvSpPr txBox="1"/>
          <p:nvPr/>
        </p:nvSpPr>
        <p:spPr>
          <a:xfrm>
            <a:off x="1010525" y="4298475"/>
            <a:ext cx="10196100" cy="240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200">
                <a:solidFill>
                  <a:schemeClr val="accent5"/>
                </a:solidFill>
                <a:latin typeface="Average"/>
                <a:ea typeface="Average"/>
                <a:cs typeface="Average"/>
                <a:sym typeface="Average"/>
              </a:rPr>
              <a:t>There are two accepted pronunciations for </a:t>
            </a:r>
            <a:r>
              <a:rPr b="1" lang="en-US" sz="3200">
                <a:solidFill>
                  <a:schemeClr val="accent4"/>
                </a:solidFill>
                <a:latin typeface="Average"/>
                <a:ea typeface="Average"/>
                <a:cs typeface="Average"/>
                <a:sym typeface="Average"/>
              </a:rPr>
              <a:t>tuple</a:t>
            </a:r>
            <a:r>
              <a:rPr lang="en-US" sz="3200">
                <a:solidFill>
                  <a:schemeClr val="accent5"/>
                </a:solidFill>
                <a:latin typeface="Average"/>
                <a:ea typeface="Average"/>
                <a:cs typeface="Average"/>
                <a:sym typeface="Average"/>
              </a:rPr>
              <a:t>:</a:t>
            </a:r>
            <a:endParaRPr sz="3200">
              <a:solidFill>
                <a:schemeClr val="accent5"/>
              </a:solidFill>
              <a:latin typeface="Average"/>
              <a:ea typeface="Average"/>
              <a:cs typeface="Average"/>
              <a:sym typeface="Average"/>
            </a:endParaRPr>
          </a:p>
          <a:p>
            <a:pPr indent="-431800" lvl="0" marL="457200" rtl="0" algn="l">
              <a:spcBef>
                <a:spcPts val="0"/>
              </a:spcBef>
              <a:spcAft>
                <a:spcPts val="0"/>
              </a:spcAft>
              <a:buClr>
                <a:schemeClr val="accent5"/>
              </a:buClr>
              <a:buSzPts val="3200"/>
              <a:buFont typeface="Average"/>
              <a:buAutoNum type="arabicPeriod"/>
            </a:pPr>
            <a:r>
              <a:rPr lang="en-US" sz="3200">
                <a:solidFill>
                  <a:schemeClr val="accent5"/>
                </a:solidFill>
                <a:latin typeface="Average"/>
                <a:ea typeface="Average"/>
                <a:cs typeface="Average"/>
                <a:sym typeface="Average"/>
              </a:rPr>
              <a:t>"tupple", rhymes with </a:t>
            </a:r>
            <a:r>
              <a:rPr b="1" lang="en-US" sz="3200">
                <a:solidFill>
                  <a:schemeClr val="accent5"/>
                </a:solidFill>
                <a:latin typeface="Average"/>
                <a:ea typeface="Average"/>
                <a:cs typeface="Average"/>
                <a:sym typeface="Average"/>
              </a:rPr>
              <a:t>supple</a:t>
            </a:r>
            <a:endParaRPr b="1" sz="3200">
              <a:solidFill>
                <a:schemeClr val="accent5"/>
              </a:solidFill>
              <a:latin typeface="Average"/>
              <a:ea typeface="Average"/>
              <a:cs typeface="Average"/>
              <a:sym typeface="Average"/>
            </a:endParaRPr>
          </a:p>
          <a:p>
            <a:pPr indent="-431800" lvl="0" marL="457200" rtl="0" algn="l">
              <a:spcBef>
                <a:spcPts val="0"/>
              </a:spcBef>
              <a:spcAft>
                <a:spcPts val="0"/>
              </a:spcAft>
              <a:buClr>
                <a:schemeClr val="accent5"/>
              </a:buClr>
              <a:buSzPts val="3200"/>
              <a:buFont typeface="Average"/>
              <a:buAutoNum type="arabicPeriod"/>
            </a:pPr>
            <a:r>
              <a:rPr lang="en-US" sz="3200">
                <a:solidFill>
                  <a:schemeClr val="accent5"/>
                </a:solidFill>
                <a:latin typeface="Average"/>
                <a:ea typeface="Average"/>
                <a:cs typeface="Average"/>
                <a:sym typeface="Average"/>
              </a:rPr>
              <a:t>"toople", rhymes with the </a:t>
            </a:r>
            <a:r>
              <a:rPr b="1" lang="en-US" sz="3200">
                <a:solidFill>
                  <a:schemeClr val="accent5"/>
                </a:solidFill>
                <a:latin typeface="Average"/>
                <a:ea typeface="Average"/>
                <a:cs typeface="Average"/>
                <a:sym typeface="Average"/>
              </a:rPr>
              <a:t>ruple</a:t>
            </a:r>
            <a:r>
              <a:rPr lang="en-US" sz="3200">
                <a:solidFill>
                  <a:schemeClr val="accent5"/>
                </a:solidFill>
                <a:latin typeface="Average"/>
                <a:ea typeface="Average"/>
                <a:cs typeface="Average"/>
                <a:sym typeface="Average"/>
              </a:rPr>
              <a:t> in </a:t>
            </a:r>
            <a:r>
              <a:rPr b="1" lang="en-US" sz="3200">
                <a:solidFill>
                  <a:schemeClr val="accent5"/>
                </a:solidFill>
                <a:latin typeface="Average"/>
                <a:ea typeface="Average"/>
                <a:cs typeface="Average"/>
                <a:sym typeface="Average"/>
              </a:rPr>
              <a:t>quad</a:t>
            </a:r>
            <a:r>
              <a:rPr b="1" i="1" lang="en-US" sz="3200">
                <a:solidFill>
                  <a:schemeClr val="accent5"/>
                </a:solidFill>
                <a:latin typeface="Average"/>
                <a:ea typeface="Average"/>
                <a:cs typeface="Average"/>
                <a:sym typeface="Average"/>
              </a:rPr>
              <a:t>ruple</a:t>
            </a:r>
            <a:endParaRPr b="1" i="1" sz="3200">
              <a:solidFill>
                <a:schemeClr val="accent5"/>
              </a:solidFill>
              <a:latin typeface="Average"/>
              <a:ea typeface="Average"/>
              <a:cs typeface="Average"/>
              <a:sym typeface="Average"/>
            </a:endParaRPr>
          </a:p>
          <a:p>
            <a:pPr indent="0" lvl="0" marL="0" rtl="0" algn="l">
              <a:spcBef>
                <a:spcPts val="0"/>
              </a:spcBef>
              <a:spcAft>
                <a:spcPts val="0"/>
              </a:spcAft>
              <a:buNone/>
            </a:pPr>
            <a:r>
              <a:t/>
            </a:r>
            <a:endParaRPr sz="2400">
              <a:solidFill>
                <a:schemeClr val="accent5"/>
              </a:solidFill>
              <a:latin typeface="Average"/>
              <a:ea typeface="Average"/>
              <a:cs typeface="Average"/>
              <a:sym typeface="Average"/>
            </a:endParaRPr>
          </a:p>
          <a:p>
            <a:pPr indent="0" lvl="0" marL="0" rtl="0" algn="l">
              <a:spcBef>
                <a:spcPts val="0"/>
              </a:spcBef>
              <a:spcAft>
                <a:spcPts val="0"/>
              </a:spcAft>
              <a:buNone/>
            </a:pPr>
            <a:r>
              <a:rPr lang="en-US" sz="2400">
                <a:solidFill>
                  <a:schemeClr val="accent5"/>
                </a:solidFill>
                <a:latin typeface="Average"/>
                <a:ea typeface="Average"/>
                <a:cs typeface="Average"/>
                <a:sym typeface="Average"/>
              </a:rPr>
              <a:t>While you will hear both, the first pronunciation is probably most common.</a:t>
            </a:r>
            <a:endParaRPr sz="2400">
              <a:solidFill>
                <a:schemeClr val="accent5"/>
              </a:solidFill>
              <a:latin typeface="Average"/>
              <a:ea typeface="Average"/>
              <a:cs typeface="Average"/>
              <a:sym typeface="Average"/>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39400" y="136167"/>
            <a:ext cx="11360700" cy="7635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a:t>Tuple</a:t>
            </a:r>
            <a:endParaRPr/>
          </a:p>
        </p:txBody>
      </p:sp>
      <p:sp>
        <p:nvSpPr>
          <p:cNvPr id="119" name="Google Shape;119;p21"/>
          <p:cNvSpPr txBox="1"/>
          <p:nvPr>
            <p:ph idx="1" type="body"/>
          </p:nvPr>
        </p:nvSpPr>
        <p:spPr>
          <a:xfrm>
            <a:off x="349275" y="919925"/>
            <a:ext cx="11722800" cy="5537400"/>
          </a:xfrm>
          <a:prstGeom prst="rect">
            <a:avLst/>
          </a:prstGeom>
        </p:spPr>
        <p:txBody>
          <a:bodyPr anchorCtr="0" anchor="t" bIns="121900" lIns="121900" spcFirstLastPara="1" rIns="121900" wrap="square" tIns="121900">
            <a:noAutofit/>
          </a:bodyPr>
          <a:lstStyle/>
          <a:p>
            <a:pPr indent="0" lvl="0" marL="0" rtl="0" algn="l">
              <a:lnSpc>
                <a:spcPct val="100000"/>
              </a:lnSpc>
              <a:spcBef>
                <a:spcPts val="0"/>
              </a:spcBef>
              <a:spcAft>
                <a:spcPts val="0"/>
              </a:spcAft>
              <a:buNone/>
            </a:pPr>
            <a:r>
              <a:rPr lang="en-US" sz="2800">
                <a:latin typeface="Arial"/>
                <a:ea typeface="Arial"/>
                <a:cs typeface="Arial"/>
                <a:sym typeface="Arial"/>
              </a:rPr>
              <a:t>Similar to a</a:t>
            </a:r>
            <a:r>
              <a:rPr lang="en-US" sz="2800">
                <a:latin typeface="Arial"/>
                <a:ea typeface="Arial"/>
                <a:cs typeface="Arial"/>
                <a:sym typeface="Arial"/>
              </a:rPr>
              <a:t> </a:t>
            </a:r>
            <a:r>
              <a:rPr b="1" lang="en-US" sz="2800">
                <a:solidFill>
                  <a:schemeClr val="accent4"/>
                </a:solidFill>
                <a:latin typeface="Arial"/>
                <a:ea typeface="Arial"/>
                <a:cs typeface="Arial"/>
                <a:sym typeface="Arial"/>
              </a:rPr>
              <a:t>list, </a:t>
            </a:r>
            <a:r>
              <a:rPr lang="en-US" sz="2800">
                <a:latin typeface="Arial"/>
                <a:ea typeface="Arial"/>
                <a:cs typeface="Arial"/>
                <a:sym typeface="Arial"/>
              </a:rPr>
              <a:t>a </a:t>
            </a:r>
            <a:r>
              <a:rPr b="1" lang="en-US" sz="2800">
                <a:solidFill>
                  <a:schemeClr val="accent4"/>
                </a:solidFill>
                <a:latin typeface="Arial"/>
                <a:ea typeface="Arial"/>
                <a:cs typeface="Arial"/>
                <a:sym typeface="Arial"/>
              </a:rPr>
              <a:t>tuple</a:t>
            </a:r>
            <a:r>
              <a:rPr lang="en-US" sz="2800">
                <a:latin typeface="Arial"/>
                <a:ea typeface="Arial"/>
                <a:cs typeface="Arial"/>
                <a:sym typeface="Arial"/>
              </a:rPr>
              <a:t> is</a:t>
            </a:r>
            <a:r>
              <a:rPr lang="en-US" sz="2800">
                <a:latin typeface="Arial"/>
                <a:ea typeface="Arial"/>
                <a:cs typeface="Arial"/>
                <a:sym typeface="Arial"/>
              </a:rPr>
              <a:t> another data structure that allows you to store </a:t>
            </a:r>
            <a:r>
              <a:rPr i="1" lang="en-US" sz="2800">
                <a:latin typeface="Arial"/>
                <a:ea typeface="Arial"/>
                <a:cs typeface="Arial"/>
                <a:sym typeface="Arial"/>
              </a:rPr>
              <a:t>multiple</a:t>
            </a:r>
            <a:r>
              <a:rPr lang="en-US" sz="2800">
                <a:latin typeface="Arial"/>
                <a:ea typeface="Arial"/>
                <a:cs typeface="Arial"/>
                <a:sym typeface="Arial"/>
              </a:rPr>
              <a:t> values in a single variable, </a:t>
            </a:r>
            <a:r>
              <a:rPr lang="en-US" sz="2800">
                <a:latin typeface="Arial"/>
                <a:ea typeface="Arial"/>
                <a:cs typeface="Arial"/>
                <a:sym typeface="Arial"/>
              </a:rPr>
              <a:t>and a tuple can have as many elements as you want (although in practice tuples usually only have a few elements).</a:t>
            </a:r>
            <a:endParaRPr sz="2800">
              <a:latin typeface="Arial"/>
              <a:ea typeface="Arial"/>
              <a:cs typeface="Arial"/>
              <a:sym typeface="Arial"/>
            </a:endParaRPr>
          </a:p>
          <a:p>
            <a:pPr indent="0" lvl="0" marL="0" rtl="0" algn="l">
              <a:lnSpc>
                <a:spcPct val="100000"/>
              </a:lnSpc>
              <a:spcBef>
                <a:spcPts val="0"/>
              </a:spcBef>
              <a:spcAft>
                <a:spcPts val="0"/>
              </a:spcAft>
              <a:buNone/>
            </a:pPr>
            <a:r>
              <a:t/>
            </a:r>
            <a:endParaRPr sz="28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